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 id="2147483673" r:id="rId2"/>
  </p:sldMasterIdLst>
  <p:notesMasterIdLst>
    <p:notesMasterId r:id="rId35"/>
  </p:notesMasterIdLst>
  <p:sldIdLst>
    <p:sldId id="280" r:id="rId3"/>
    <p:sldId id="256" r:id="rId4"/>
    <p:sldId id="258" r:id="rId5"/>
    <p:sldId id="259" r:id="rId6"/>
    <p:sldId id="260" r:id="rId7"/>
    <p:sldId id="261" r:id="rId8"/>
    <p:sldId id="262" r:id="rId9"/>
    <p:sldId id="263" r:id="rId10"/>
    <p:sldId id="264" r:id="rId11"/>
    <p:sldId id="265" r:id="rId12"/>
    <p:sldId id="266" r:id="rId13"/>
    <p:sldId id="269" r:id="rId14"/>
    <p:sldId id="270" r:id="rId15"/>
    <p:sldId id="272" r:id="rId16"/>
    <p:sldId id="273" r:id="rId17"/>
    <p:sldId id="274" r:id="rId18"/>
    <p:sldId id="275" r:id="rId19"/>
    <p:sldId id="276" r:id="rId20"/>
    <p:sldId id="281" r:id="rId21"/>
    <p:sldId id="282" r:id="rId22"/>
    <p:sldId id="283" r:id="rId23"/>
    <p:sldId id="284" r:id="rId24"/>
    <p:sldId id="285" r:id="rId25"/>
    <p:sldId id="286" r:id="rId26"/>
    <p:sldId id="287" r:id="rId27"/>
    <p:sldId id="288" r:id="rId28"/>
    <p:sldId id="289" r:id="rId29"/>
    <p:sldId id="290" r:id="rId30"/>
    <p:sldId id="291" r:id="rId31"/>
    <p:sldId id="292" r:id="rId32"/>
    <p:sldId id="293" r:id="rId33"/>
    <p:sldId id="294" r:id="rId34"/>
  </p:sldIdLst>
  <p:sldSz cx="9144000" cy="5143500" type="screen16x9"/>
  <p:notesSz cx="6858000" cy="9144000"/>
  <p:embeddedFontLst>
    <p:embeddedFont>
      <p:font typeface="Amatic SC" panose="00000500000000000000" pitchFamily="2" charset="-79"/>
      <p:regular r:id="rId36"/>
      <p:bold r:id="rId37"/>
    </p:embeddedFont>
    <p:embeddedFont>
      <p:font typeface="Nunito Light" pitchFamily="2" charset="0"/>
      <p:regular r:id="rId38"/>
      <p:italic r:id="rId39"/>
    </p:embeddedFont>
    <p:embeddedFont>
      <p:font typeface="Proxima Nova" panose="020B0604020202020204" charset="0"/>
      <p:regular r:id="rId40"/>
      <p:bold r:id="rId41"/>
      <p:italic r:id="rId42"/>
      <p:boldItalic r:id="rId43"/>
    </p:embeddedFont>
    <p:embeddedFont>
      <p:font typeface="Roboto Medium" panose="02000000000000000000" pitchFamily="2" charset="0"/>
      <p:regular r:id="rId44"/>
      <p:bold r:id="rId45"/>
      <p:italic r:id="rId46"/>
      <p:boldItalic r:id="rId47"/>
    </p:embeddedFont>
    <p:embeddedFont>
      <p:font typeface="Work Sans" panose="00000500000000000000" pitchFamily="50" charset="0"/>
      <p:regular r:id="rId48"/>
      <p:bold r:id="rId49"/>
      <p:italic r:id="rId50"/>
      <p:boldItalic r:id="rId51"/>
    </p:embeddedFont>
    <p:embeddedFont>
      <p:font typeface="Work Sans Medium" panose="00000600000000000000" pitchFamily="50" charset="0"/>
      <p:regular r:id="rId52"/>
      <p:bold r:id="rId53"/>
      <p:italic r:id="rId54"/>
      <p:boldItalic r:id="rId5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942B15C-8178-4458-99AB-C99563CE74A7}">
  <a:tblStyle styleId="{D942B15C-8178-4458-99AB-C99563CE74A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F9B97EC1-E1CE-4CEB-97C0-B7FBD4E55B66}"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3" d="100"/>
          <a:sy n="103" d="100"/>
        </p:scale>
        <p:origin x="874" y="7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4.fntdata"/><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7.fntdata"/><Relationship Id="rId47" Type="http://schemas.openxmlformats.org/officeDocument/2006/relationships/font" Target="fonts/font12.fntdata"/><Relationship Id="rId50" Type="http://schemas.openxmlformats.org/officeDocument/2006/relationships/font" Target="fonts/font15.fntdata"/><Relationship Id="rId55" Type="http://schemas.openxmlformats.org/officeDocument/2006/relationships/font" Target="fonts/font20.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font" Target="fonts/font2.fntdata"/><Relationship Id="rId40" Type="http://schemas.openxmlformats.org/officeDocument/2006/relationships/font" Target="fonts/font5.fntdata"/><Relationship Id="rId45" Type="http://schemas.openxmlformats.org/officeDocument/2006/relationships/font" Target="fonts/font10.fntdata"/><Relationship Id="rId53" Type="http://schemas.openxmlformats.org/officeDocument/2006/relationships/font" Target="fonts/font18.fntdata"/><Relationship Id="rId58" Type="http://schemas.openxmlformats.org/officeDocument/2006/relationships/theme" Target="theme/theme1.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notesMaster" Target="notesMasters/notesMaster1.xml"/><Relationship Id="rId43" Type="http://schemas.openxmlformats.org/officeDocument/2006/relationships/font" Target="fonts/font8.fntdata"/><Relationship Id="rId48" Type="http://schemas.openxmlformats.org/officeDocument/2006/relationships/font" Target="fonts/font13.fntdata"/><Relationship Id="rId56"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font" Target="fonts/font16.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3.fntdata"/><Relationship Id="rId46" Type="http://schemas.openxmlformats.org/officeDocument/2006/relationships/font" Target="fonts/font11.fntdata"/><Relationship Id="rId59"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font" Target="fonts/font6.fntdata"/><Relationship Id="rId54" Type="http://schemas.openxmlformats.org/officeDocument/2006/relationships/font" Target="fonts/font19.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1.fntdata"/><Relationship Id="rId49" Type="http://schemas.openxmlformats.org/officeDocument/2006/relationships/font" Target="fonts/font14.fntdata"/><Relationship Id="rId57"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9.fntdata"/><Relationship Id="rId52" Type="http://schemas.openxmlformats.org/officeDocument/2006/relationships/font" Target="fonts/font1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1"/>
        <p:cNvGrpSpPr/>
        <p:nvPr/>
      </p:nvGrpSpPr>
      <p:grpSpPr>
        <a:xfrm>
          <a:off x="0" y="0"/>
          <a:ext cx="0" cy="0"/>
          <a:chOff x="0" y="0"/>
          <a:chExt cx="0" cy="0"/>
        </a:xfrm>
      </p:grpSpPr>
      <p:sp>
        <p:nvSpPr>
          <p:cNvPr id="1612" name="Google Shape;1612;g27d509a6ea3_2_206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3" name="Google Shape;1613;g27d509a6ea3_2_206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3"/>
        <p:cNvGrpSpPr/>
        <p:nvPr/>
      </p:nvGrpSpPr>
      <p:grpSpPr>
        <a:xfrm>
          <a:off x="0" y="0"/>
          <a:ext cx="0" cy="0"/>
          <a:chOff x="0" y="0"/>
          <a:chExt cx="0" cy="0"/>
        </a:xfrm>
      </p:grpSpPr>
      <p:sp>
        <p:nvSpPr>
          <p:cNvPr id="984" name="Google Shape;984;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 name="Google Shape;985;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18680c38407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18680c38407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3"/>
        <p:cNvGrpSpPr/>
        <p:nvPr/>
      </p:nvGrpSpPr>
      <p:grpSpPr>
        <a:xfrm>
          <a:off x="0" y="0"/>
          <a:ext cx="0" cy="0"/>
          <a:chOff x="0" y="0"/>
          <a:chExt cx="0" cy="0"/>
        </a:xfrm>
      </p:grpSpPr>
      <p:sp>
        <p:nvSpPr>
          <p:cNvPr id="1204" name="Google Shape;1204;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5" name="Google Shape;1205;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
        <p:cNvGrpSpPr/>
        <p:nvPr/>
      </p:nvGrpSpPr>
      <p:grpSpPr>
        <a:xfrm>
          <a:off x="0" y="0"/>
          <a:ext cx="0" cy="0"/>
          <a:chOff x="0" y="0"/>
          <a:chExt cx="0" cy="0"/>
        </a:xfrm>
      </p:grpSpPr>
      <p:sp>
        <p:nvSpPr>
          <p:cNvPr id="1210" name="Google Shape;1210;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1" name="Google Shape;1211;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
        <p:cNvGrpSpPr/>
        <p:nvPr/>
      </p:nvGrpSpPr>
      <p:grpSpPr>
        <a:xfrm>
          <a:off x="0" y="0"/>
          <a:ext cx="0" cy="0"/>
          <a:chOff x="0" y="0"/>
          <a:chExt cx="0" cy="0"/>
        </a:xfrm>
      </p:grpSpPr>
      <p:sp>
        <p:nvSpPr>
          <p:cNvPr id="1295" name="Google Shape;1295;g172b1845856_1_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6" name="Google Shape;1296;g172b1845856_1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g1d72009183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 name="Google Shape;1324;g1d72009183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
        <p:cNvGrpSpPr/>
        <p:nvPr/>
      </p:nvGrpSpPr>
      <p:grpSpPr>
        <a:xfrm>
          <a:off x="0" y="0"/>
          <a:ext cx="0" cy="0"/>
          <a:chOff x="0" y="0"/>
          <a:chExt cx="0" cy="0"/>
        </a:xfrm>
      </p:grpSpPr>
      <p:sp>
        <p:nvSpPr>
          <p:cNvPr id="1329" name="Google Shape;1329;g18680c38407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0" name="Google Shape;1330;g18680c38407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
        <p:cNvGrpSpPr/>
        <p:nvPr/>
      </p:nvGrpSpPr>
      <p:grpSpPr>
        <a:xfrm>
          <a:off x="0" y="0"/>
          <a:ext cx="0" cy="0"/>
          <a:chOff x="0" y="0"/>
          <a:chExt cx="0" cy="0"/>
        </a:xfrm>
      </p:grpSpPr>
      <p:sp>
        <p:nvSpPr>
          <p:cNvPr id="1356" name="Google Shape;1356;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 name="Google Shape;1357;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8"/>
        <p:cNvGrpSpPr/>
        <p:nvPr/>
      </p:nvGrpSpPr>
      <p:grpSpPr>
        <a:xfrm>
          <a:off x="0" y="0"/>
          <a:ext cx="0" cy="0"/>
          <a:chOff x="0" y="0"/>
          <a:chExt cx="0" cy="0"/>
        </a:xfrm>
      </p:grpSpPr>
      <p:sp>
        <p:nvSpPr>
          <p:cNvPr id="1519" name="Google Shape;1519;g27d509a6ea3_2_41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0" name="Google Shape;1520;g27d509a6ea3_2_41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7"/>
        <p:cNvGrpSpPr/>
        <p:nvPr/>
      </p:nvGrpSpPr>
      <p:grpSpPr>
        <a:xfrm>
          <a:off x="0" y="0"/>
          <a:ext cx="0" cy="0"/>
          <a:chOff x="0" y="0"/>
          <a:chExt cx="0" cy="0"/>
        </a:xfrm>
      </p:grpSpPr>
      <p:sp>
        <p:nvSpPr>
          <p:cNvPr id="1628" name="Google Shape;1628;g27d509a6ea3_2_206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9" name="Google Shape;1629;g27d509a6ea3_2_206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3"/>
        <p:cNvGrpSpPr/>
        <p:nvPr/>
      </p:nvGrpSpPr>
      <p:grpSpPr>
        <a:xfrm>
          <a:off x="0" y="0"/>
          <a:ext cx="0" cy="0"/>
          <a:chOff x="0" y="0"/>
          <a:chExt cx="0" cy="0"/>
        </a:xfrm>
      </p:grpSpPr>
      <p:sp>
        <p:nvSpPr>
          <p:cNvPr id="1644" name="Google Shape;1644;g27d509a6ea3_2_20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5" name="Google Shape;1645;g27d509a6ea3_2_20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2"/>
        <p:cNvGrpSpPr/>
        <p:nvPr/>
      </p:nvGrpSpPr>
      <p:grpSpPr>
        <a:xfrm>
          <a:off x="0" y="0"/>
          <a:ext cx="0" cy="0"/>
          <a:chOff x="0" y="0"/>
          <a:chExt cx="0" cy="0"/>
        </a:xfrm>
      </p:grpSpPr>
      <p:sp>
        <p:nvSpPr>
          <p:cNvPr id="1983" name="Google Shape;1983;g27d509a6ea3_2_210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4" name="Google Shape;1984;g27d509a6ea3_2_21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7"/>
        <p:cNvGrpSpPr/>
        <p:nvPr/>
      </p:nvGrpSpPr>
      <p:grpSpPr>
        <a:xfrm>
          <a:off x="0" y="0"/>
          <a:ext cx="0" cy="0"/>
          <a:chOff x="0" y="0"/>
          <a:chExt cx="0" cy="0"/>
        </a:xfrm>
      </p:grpSpPr>
      <p:sp>
        <p:nvSpPr>
          <p:cNvPr id="4128" name="Google Shape;4128;g27d509a6ea3_2_231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9" name="Google Shape;4129;g27d509a6ea3_2_23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6"/>
        <p:cNvGrpSpPr/>
        <p:nvPr/>
      </p:nvGrpSpPr>
      <p:grpSpPr>
        <a:xfrm>
          <a:off x="0" y="0"/>
          <a:ext cx="0" cy="0"/>
          <a:chOff x="0" y="0"/>
          <a:chExt cx="0" cy="0"/>
        </a:xfrm>
      </p:grpSpPr>
      <p:sp>
        <p:nvSpPr>
          <p:cNvPr id="4547" name="Google Shape;4547;g27d509a6ea3_2_236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48" name="Google Shape;4548;g27d509a6ea3_2_236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6"/>
        <p:cNvGrpSpPr/>
        <p:nvPr/>
      </p:nvGrpSpPr>
      <p:grpSpPr>
        <a:xfrm>
          <a:off x="0" y="0"/>
          <a:ext cx="0" cy="0"/>
          <a:chOff x="0" y="0"/>
          <a:chExt cx="0" cy="0"/>
        </a:xfrm>
      </p:grpSpPr>
      <p:sp>
        <p:nvSpPr>
          <p:cNvPr id="4717" name="Google Shape;4717;g27d509a6ea3_2_237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8" name="Google Shape;4718;g27d509a6ea3_2_23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0"/>
        <p:cNvGrpSpPr/>
        <p:nvPr/>
      </p:nvGrpSpPr>
      <p:grpSpPr>
        <a:xfrm>
          <a:off x="0" y="0"/>
          <a:ext cx="0" cy="0"/>
          <a:chOff x="0" y="0"/>
          <a:chExt cx="0" cy="0"/>
        </a:xfrm>
      </p:grpSpPr>
      <p:sp>
        <p:nvSpPr>
          <p:cNvPr id="5121" name="Google Shape;5121;g27d509a6ea3_2_241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2" name="Google Shape;5122;g27d509a6ea3_2_24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0"/>
        <p:cNvGrpSpPr/>
        <p:nvPr/>
      </p:nvGrpSpPr>
      <p:grpSpPr>
        <a:xfrm>
          <a:off x="0" y="0"/>
          <a:ext cx="0" cy="0"/>
          <a:chOff x="0" y="0"/>
          <a:chExt cx="0" cy="0"/>
        </a:xfrm>
      </p:grpSpPr>
      <p:sp>
        <p:nvSpPr>
          <p:cNvPr id="5501" name="Google Shape;5501;g27d509a6ea3_2_245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2" name="Google Shape;5502;g27d509a6ea3_2_24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6"/>
        <p:cNvGrpSpPr/>
        <p:nvPr/>
      </p:nvGrpSpPr>
      <p:grpSpPr>
        <a:xfrm>
          <a:off x="0" y="0"/>
          <a:ext cx="0" cy="0"/>
          <a:chOff x="0" y="0"/>
          <a:chExt cx="0" cy="0"/>
        </a:xfrm>
      </p:grpSpPr>
      <p:sp>
        <p:nvSpPr>
          <p:cNvPr id="6437" name="Google Shape;6437;g27d509a6ea3_2_254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8" name="Google Shape;6438;g27d509a6ea3_2_254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0"/>
        <p:cNvGrpSpPr/>
        <p:nvPr/>
      </p:nvGrpSpPr>
      <p:grpSpPr>
        <a:xfrm>
          <a:off x="0" y="0"/>
          <a:ext cx="0" cy="0"/>
          <a:chOff x="0" y="0"/>
          <a:chExt cx="0" cy="0"/>
        </a:xfrm>
      </p:grpSpPr>
      <p:sp>
        <p:nvSpPr>
          <p:cNvPr id="7871" name="Google Shape;7871;g27d509a6ea3_2_269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2" name="Google Shape;7872;g27d509a6ea3_2_269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26"/>
        <p:cNvGrpSpPr/>
        <p:nvPr/>
      </p:nvGrpSpPr>
      <p:grpSpPr>
        <a:xfrm>
          <a:off x="0" y="0"/>
          <a:ext cx="0" cy="0"/>
          <a:chOff x="0" y="0"/>
          <a:chExt cx="0" cy="0"/>
        </a:xfrm>
      </p:grpSpPr>
      <p:sp>
        <p:nvSpPr>
          <p:cNvPr id="10427" name="Google Shape;10427;g27d509a6ea3_2_294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28" name="Google Shape;10428;g27d509a6ea3_2_29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6"/>
        <p:cNvGrpSpPr/>
        <p:nvPr/>
      </p:nvGrpSpPr>
      <p:grpSpPr>
        <a:xfrm>
          <a:off x="0" y="0"/>
          <a:ext cx="0" cy="0"/>
          <a:chOff x="0" y="0"/>
          <a:chExt cx="0" cy="0"/>
        </a:xfrm>
      </p:grpSpPr>
      <p:sp>
        <p:nvSpPr>
          <p:cNvPr id="12377" name="Google Shape;12377;g27d509a6ea3_2_314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78" name="Google Shape;12378;g27d509a6ea3_2_31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1"/>
        <p:cNvGrpSpPr/>
        <p:nvPr/>
      </p:nvGrpSpPr>
      <p:grpSpPr>
        <a:xfrm>
          <a:off x="0" y="0"/>
          <a:ext cx="0" cy="0"/>
          <a:chOff x="0" y="0"/>
          <a:chExt cx="0" cy="0"/>
        </a:xfrm>
      </p:grpSpPr>
      <p:sp>
        <p:nvSpPr>
          <p:cNvPr id="14152" name="Google Shape;14152;g27d509a6ea3_2_332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53" name="Google Shape;14153;g27d509a6ea3_2_33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93"/>
        <p:cNvGrpSpPr/>
        <p:nvPr/>
      </p:nvGrpSpPr>
      <p:grpSpPr>
        <a:xfrm>
          <a:off x="0" y="0"/>
          <a:ext cx="0" cy="0"/>
          <a:chOff x="0" y="0"/>
          <a:chExt cx="0" cy="0"/>
        </a:xfrm>
      </p:grpSpPr>
      <p:sp>
        <p:nvSpPr>
          <p:cNvPr id="15194" name="Google Shape;15194;g27d509a6ea3_2_342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95" name="Google Shape;15195;g27d509a6ea3_2_34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
        <p:cNvGrpSpPr/>
        <p:nvPr/>
      </p:nvGrpSpPr>
      <p:grpSpPr>
        <a:xfrm>
          <a:off x="0" y="0"/>
          <a:ext cx="0" cy="0"/>
          <a:chOff x="0" y="0"/>
          <a:chExt cx="0" cy="0"/>
        </a:xfrm>
      </p:grpSpPr>
      <p:sp>
        <p:nvSpPr>
          <p:cNvPr id="761" name="Google Shape;761;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2" name="Google Shape;762;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
        <p:cNvGrpSpPr/>
        <p:nvPr/>
      </p:nvGrpSpPr>
      <p:grpSpPr>
        <a:xfrm>
          <a:off x="0" y="0"/>
          <a:ext cx="0" cy="0"/>
          <a:chOff x="0" y="0"/>
          <a:chExt cx="0" cy="0"/>
        </a:xfrm>
      </p:grpSpPr>
      <p:sp>
        <p:nvSpPr>
          <p:cNvPr id="838" name="Google Shape;838;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 name="Google Shape;839;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184d99d1a7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 name="Google Shape;879;g184d99d1a7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
        <p:cNvGrpSpPr/>
        <p:nvPr/>
      </p:nvGrpSpPr>
      <p:grpSpPr>
        <a:xfrm>
          <a:off x="0" y="0"/>
          <a:ext cx="0" cy="0"/>
          <a:chOff x="0" y="0"/>
          <a:chExt cx="0" cy="0"/>
        </a:xfrm>
      </p:grpSpPr>
      <p:sp>
        <p:nvSpPr>
          <p:cNvPr id="914" name="Google Shape;914;g184d99d1a72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5" name="Google Shape;915;g184d99d1a72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3"/>
        <p:cNvGrpSpPr/>
        <p:nvPr/>
      </p:nvGrpSpPr>
      <p:grpSpPr>
        <a:xfrm>
          <a:off x="0" y="0"/>
          <a:ext cx="0" cy="0"/>
          <a:chOff x="0" y="0"/>
          <a:chExt cx="0" cy="0"/>
        </a:xfrm>
      </p:grpSpPr>
      <p:sp>
        <p:nvSpPr>
          <p:cNvPr id="944" name="Google Shape;944;g184d99d1a72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 name="Google Shape;945;g184d99d1a72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027200" y="1616175"/>
            <a:ext cx="7089600" cy="13947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72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1027200" y="3051525"/>
            <a:ext cx="70896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2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pic>
        <p:nvPicPr>
          <p:cNvPr id="3" name="Picture 2" descr="A close-up of a logo&#10;&#10;Description automatically generated">
            <a:extLst>
              <a:ext uri="{FF2B5EF4-FFF2-40B4-BE49-F238E27FC236}">
                <a16:creationId xmlns:a16="http://schemas.microsoft.com/office/drawing/2014/main" id="{1B7AC912-2F99-DFE1-C425-2C71CDA3F075}"/>
              </a:ext>
            </a:extLst>
          </p:cNvPr>
          <p:cNvPicPr>
            <a:picLocks noChangeAspect="1"/>
          </p:cNvPicPr>
          <p:nvPr userDrawn="1"/>
        </p:nvPicPr>
        <p:blipFill>
          <a:blip r:embed="rId2"/>
          <a:stretch>
            <a:fillRect/>
          </a:stretch>
        </p:blipFill>
        <p:spPr>
          <a:xfrm>
            <a:off x="208821" y="128946"/>
            <a:ext cx="1335961" cy="885900"/>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20"/>
        <p:cNvGrpSpPr/>
        <p:nvPr/>
      </p:nvGrpSpPr>
      <p:grpSpPr>
        <a:xfrm>
          <a:off x="0" y="0"/>
          <a:ext cx="0" cy="0"/>
          <a:chOff x="0" y="0"/>
          <a:chExt cx="0" cy="0"/>
        </a:xfrm>
      </p:grpSpPr>
      <p:sp>
        <p:nvSpPr>
          <p:cNvPr id="221" name="Google Shape;221;p11"/>
          <p:cNvSpPr txBox="1">
            <a:spLocks noGrp="1"/>
          </p:cNvSpPr>
          <p:nvPr>
            <p:ph type="title" hasCustomPrompt="1"/>
          </p:nvPr>
        </p:nvSpPr>
        <p:spPr>
          <a:xfrm>
            <a:off x="1284000" y="1885048"/>
            <a:ext cx="6576000" cy="8733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22" name="Google Shape;222;p11"/>
          <p:cNvSpPr txBox="1">
            <a:spLocks noGrp="1"/>
          </p:cNvSpPr>
          <p:nvPr>
            <p:ph type="subTitle" idx="1"/>
          </p:nvPr>
        </p:nvSpPr>
        <p:spPr>
          <a:xfrm>
            <a:off x="1284000" y="2761352"/>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2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224"/>
        <p:cNvGrpSpPr/>
        <p:nvPr/>
      </p:nvGrpSpPr>
      <p:grpSpPr>
        <a:xfrm>
          <a:off x="0" y="0"/>
          <a:ext cx="0" cy="0"/>
          <a:chOff x="0" y="0"/>
          <a:chExt cx="0" cy="0"/>
        </a:xfrm>
      </p:grpSpPr>
      <p:grpSp>
        <p:nvGrpSpPr>
          <p:cNvPr id="225" name="Google Shape;225;p13"/>
          <p:cNvGrpSpPr/>
          <p:nvPr/>
        </p:nvGrpSpPr>
        <p:grpSpPr>
          <a:xfrm>
            <a:off x="-103966" y="376459"/>
            <a:ext cx="9430062" cy="5021871"/>
            <a:chOff x="-103966" y="376459"/>
            <a:chExt cx="9430062" cy="5021871"/>
          </a:xfrm>
        </p:grpSpPr>
        <p:sp>
          <p:nvSpPr>
            <p:cNvPr id="226" name="Google Shape;226;p13"/>
            <p:cNvSpPr/>
            <p:nvPr/>
          </p:nvSpPr>
          <p:spPr>
            <a:xfrm>
              <a:off x="-103966" y="2203021"/>
              <a:ext cx="608668" cy="108753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3"/>
            <p:cNvSpPr/>
            <p:nvPr/>
          </p:nvSpPr>
          <p:spPr>
            <a:xfrm>
              <a:off x="462955" y="4347961"/>
              <a:ext cx="993321" cy="1050369"/>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3"/>
            <p:cNvSpPr/>
            <p:nvPr/>
          </p:nvSpPr>
          <p:spPr>
            <a:xfrm>
              <a:off x="8332770" y="376459"/>
              <a:ext cx="993326" cy="709816"/>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 name="Google Shape;229;p13"/>
          <p:cNvSpPr txBox="1">
            <a:spLocks noGrp="1"/>
          </p:cNvSpPr>
          <p:nvPr>
            <p:ph type="title"/>
          </p:nvPr>
        </p:nvSpPr>
        <p:spPr>
          <a:xfrm>
            <a:off x="1733974" y="445025"/>
            <a:ext cx="6690025"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dirty="0"/>
          </a:p>
        </p:txBody>
      </p:sp>
      <p:sp>
        <p:nvSpPr>
          <p:cNvPr id="230" name="Google Shape;230;p13"/>
          <p:cNvSpPr txBox="1">
            <a:spLocks noGrp="1"/>
          </p:cNvSpPr>
          <p:nvPr>
            <p:ph type="title" idx="2" hasCustomPrompt="1"/>
          </p:nvPr>
        </p:nvSpPr>
        <p:spPr>
          <a:xfrm>
            <a:off x="1733975" y="1633283"/>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1" name="Google Shape;231;p13"/>
          <p:cNvSpPr txBox="1">
            <a:spLocks noGrp="1"/>
          </p:cNvSpPr>
          <p:nvPr>
            <p:ph type="title" idx="3" hasCustomPrompt="1"/>
          </p:nvPr>
        </p:nvSpPr>
        <p:spPr>
          <a:xfrm>
            <a:off x="1733975" y="3066691"/>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2" name="Google Shape;232;p13"/>
          <p:cNvSpPr txBox="1">
            <a:spLocks noGrp="1"/>
          </p:cNvSpPr>
          <p:nvPr>
            <p:ph type="title" idx="4" hasCustomPrompt="1"/>
          </p:nvPr>
        </p:nvSpPr>
        <p:spPr>
          <a:xfrm>
            <a:off x="4204650" y="1633283"/>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3" name="Google Shape;233;p13"/>
          <p:cNvSpPr txBox="1">
            <a:spLocks noGrp="1"/>
          </p:cNvSpPr>
          <p:nvPr>
            <p:ph type="title" idx="5" hasCustomPrompt="1"/>
          </p:nvPr>
        </p:nvSpPr>
        <p:spPr>
          <a:xfrm>
            <a:off x="4204650" y="3066691"/>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4" name="Google Shape;234;p13"/>
          <p:cNvSpPr txBox="1">
            <a:spLocks noGrp="1"/>
          </p:cNvSpPr>
          <p:nvPr>
            <p:ph type="title" idx="6" hasCustomPrompt="1"/>
          </p:nvPr>
        </p:nvSpPr>
        <p:spPr>
          <a:xfrm>
            <a:off x="6675325" y="1633283"/>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5" name="Google Shape;235;p13"/>
          <p:cNvSpPr txBox="1">
            <a:spLocks noGrp="1"/>
          </p:cNvSpPr>
          <p:nvPr>
            <p:ph type="title" idx="7" hasCustomPrompt="1"/>
          </p:nvPr>
        </p:nvSpPr>
        <p:spPr>
          <a:xfrm>
            <a:off x="6675325" y="3066691"/>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6" name="Google Shape;236;p13"/>
          <p:cNvSpPr txBox="1">
            <a:spLocks noGrp="1"/>
          </p:cNvSpPr>
          <p:nvPr>
            <p:ph type="subTitle" idx="1"/>
          </p:nvPr>
        </p:nvSpPr>
        <p:spPr>
          <a:xfrm>
            <a:off x="948575" y="2103275"/>
            <a:ext cx="2305500" cy="4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237" name="Google Shape;237;p13"/>
          <p:cNvSpPr txBox="1">
            <a:spLocks noGrp="1"/>
          </p:cNvSpPr>
          <p:nvPr>
            <p:ph type="subTitle" idx="8"/>
          </p:nvPr>
        </p:nvSpPr>
        <p:spPr>
          <a:xfrm>
            <a:off x="3419250" y="2103275"/>
            <a:ext cx="2305500" cy="4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238" name="Google Shape;238;p13"/>
          <p:cNvSpPr txBox="1">
            <a:spLocks noGrp="1"/>
          </p:cNvSpPr>
          <p:nvPr>
            <p:ph type="subTitle" idx="9"/>
          </p:nvPr>
        </p:nvSpPr>
        <p:spPr>
          <a:xfrm>
            <a:off x="5889925" y="2103275"/>
            <a:ext cx="2305500" cy="4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239" name="Google Shape;239;p13"/>
          <p:cNvSpPr txBox="1">
            <a:spLocks noGrp="1"/>
          </p:cNvSpPr>
          <p:nvPr>
            <p:ph type="subTitle" idx="13"/>
          </p:nvPr>
        </p:nvSpPr>
        <p:spPr>
          <a:xfrm>
            <a:off x="948575" y="3536625"/>
            <a:ext cx="2305500" cy="4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240" name="Google Shape;240;p13"/>
          <p:cNvSpPr txBox="1">
            <a:spLocks noGrp="1"/>
          </p:cNvSpPr>
          <p:nvPr>
            <p:ph type="subTitle" idx="14"/>
          </p:nvPr>
        </p:nvSpPr>
        <p:spPr>
          <a:xfrm>
            <a:off x="3419250" y="3536625"/>
            <a:ext cx="2305500" cy="4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241" name="Google Shape;241;p13"/>
          <p:cNvSpPr txBox="1">
            <a:spLocks noGrp="1"/>
          </p:cNvSpPr>
          <p:nvPr>
            <p:ph type="subTitle" idx="15"/>
          </p:nvPr>
        </p:nvSpPr>
        <p:spPr>
          <a:xfrm>
            <a:off x="5889925" y="3536625"/>
            <a:ext cx="2305500" cy="4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grpSp>
        <p:nvGrpSpPr>
          <p:cNvPr id="242" name="Google Shape;242;p13"/>
          <p:cNvGrpSpPr/>
          <p:nvPr/>
        </p:nvGrpSpPr>
        <p:grpSpPr>
          <a:xfrm>
            <a:off x="196888" y="181188"/>
            <a:ext cx="8653314" cy="4652388"/>
            <a:chOff x="196888" y="181188"/>
            <a:chExt cx="8653314" cy="4652388"/>
          </a:xfrm>
        </p:grpSpPr>
        <p:grpSp>
          <p:nvGrpSpPr>
            <p:cNvPr id="243" name="Google Shape;243;p13"/>
            <p:cNvGrpSpPr/>
            <p:nvPr/>
          </p:nvGrpSpPr>
          <p:grpSpPr>
            <a:xfrm>
              <a:off x="196888" y="2414503"/>
              <a:ext cx="624464" cy="2419072"/>
              <a:chOff x="196888" y="2414503"/>
              <a:chExt cx="624464" cy="2419072"/>
            </a:xfrm>
          </p:grpSpPr>
          <p:sp>
            <p:nvSpPr>
              <p:cNvPr id="244" name="Google Shape;244;p13"/>
              <p:cNvSpPr/>
              <p:nvPr/>
            </p:nvSpPr>
            <p:spPr>
              <a:xfrm>
                <a:off x="215050" y="25669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3"/>
              <p:cNvSpPr/>
              <p:nvPr/>
            </p:nvSpPr>
            <p:spPr>
              <a:xfrm>
                <a:off x="657100" y="4607138"/>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6" name="Google Shape;246;p13"/>
              <p:cNvCxnSpPr>
                <a:stCxn id="247" idx="6"/>
                <a:endCxn id="245" idx="0"/>
              </p:cNvCxnSpPr>
              <p:nvPr/>
            </p:nvCxnSpPr>
            <p:spPr>
              <a:xfrm>
                <a:off x="361761" y="2691475"/>
                <a:ext cx="368400" cy="1915800"/>
              </a:xfrm>
              <a:prstGeom prst="curvedConnector2">
                <a:avLst/>
              </a:prstGeom>
              <a:noFill/>
              <a:ln w="19050" cap="flat" cmpd="sng">
                <a:solidFill>
                  <a:schemeClr val="accent1"/>
                </a:solidFill>
                <a:prstDash val="dash"/>
                <a:round/>
                <a:headEnd type="none" w="med" len="med"/>
                <a:tailEnd type="none" w="med" len="med"/>
              </a:ln>
            </p:spPr>
          </p:cxnSp>
          <p:grpSp>
            <p:nvGrpSpPr>
              <p:cNvPr id="248" name="Google Shape;248;p13"/>
              <p:cNvGrpSpPr/>
              <p:nvPr/>
            </p:nvGrpSpPr>
            <p:grpSpPr>
              <a:xfrm>
                <a:off x="196888" y="2414503"/>
                <a:ext cx="182414" cy="302622"/>
                <a:chOff x="87443" y="1726528"/>
                <a:chExt cx="182414" cy="302622"/>
              </a:xfrm>
            </p:grpSpPr>
            <p:sp>
              <p:nvSpPr>
                <p:cNvPr id="247" name="Google Shape;247;p13"/>
                <p:cNvSpPr/>
                <p:nvPr/>
              </p:nvSpPr>
              <p:spPr>
                <a:xfrm>
                  <a:off x="106217" y="19778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3"/>
                <p:cNvSpPr/>
                <p:nvPr/>
              </p:nvSpPr>
              <p:spPr>
                <a:xfrm>
                  <a:off x="87443" y="17265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50" name="Google Shape;250;p13"/>
              <p:cNvGrpSpPr/>
              <p:nvPr/>
            </p:nvGrpSpPr>
            <p:grpSpPr>
              <a:xfrm>
                <a:off x="638938" y="4530953"/>
                <a:ext cx="182414" cy="302622"/>
                <a:chOff x="87443" y="1878928"/>
                <a:chExt cx="182414" cy="302622"/>
              </a:xfrm>
            </p:grpSpPr>
            <p:sp>
              <p:nvSpPr>
                <p:cNvPr id="251" name="Google Shape;251;p13"/>
                <p:cNvSpPr/>
                <p:nvPr/>
              </p:nvSpPr>
              <p:spPr>
                <a:xfrm>
                  <a:off x="1062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3"/>
                <p:cNvSpPr/>
                <p:nvPr/>
              </p:nvSpPr>
              <p:spPr>
                <a:xfrm>
                  <a:off x="874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253" name="Google Shape;253;p13"/>
            <p:cNvGrpSpPr/>
            <p:nvPr/>
          </p:nvGrpSpPr>
          <p:grpSpPr>
            <a:xfrm>
              <a:off x="6739688" y="181188"/>
              <a:ext cx="2110514" cy="701500"/>
              <a:chOff x="6739688" y="181188"/>
              <a:chExt cx="2110514" cy="701500"/>
            </a:xfrm>
          </p:grpSpPr>
          <p:sp>
            <p:nvSpPr>
              <p:cNvPr id="254" name="Google Shape;254;p13"/>
              <p:cNvSpPr/>
              <p:nvPr/>
            </p:nvSpPr>
            <p:spPr>
              <a:xfrm>
                <a:off x="8685950" y="58782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3"/>
              <p:cNvSpPr/>
              <p:nvPr/>
            </p:nvSpPr>
            <p:spPr>
              <a:xfrm>
                <a:off x="6757850" y="181188"/>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6" name="Google Shape;256;p13"/>
              <p:cNvCxnSpPr>
                <a:stCxn id="255" idx="6"/>
                <a:endCxn id="254" idx="1"/>
              </p:cNvCxnSpPr>
              <p:nvPr/>
            </p:nvCxnSpPr>
            <p:spPr>
              <a:xfrm>
                <a:off x="6903950" y="254238"/>
                <a:ext cx="1803300" cy="354900"/>
              </a:xfrm>
              <a:prstGeom prst="curvedConnector2">
                <a:avLst/>
              </a:prstGeom>
              <a:noFill/>
              <a:ln w="19050" cap="flat" cmpd="sng">
                <a:solidFill>
                  <a:schemeClr val="accent1"/>
                </a:solidFill>
                <a:prstDash val="dash"/>
                <a:round/>
                <a:headEnd type="none" w="med" len="med"/>
                <a:tailEnd type="none" w="med" len="med"/>
              </a:ln>
            </p:spPr>
          </p:cxnSp>
          <p:grpSp>
            <p:nvGrpSpPr>
              <p:cNvPr id="257" name="Google Shape;257;p13"/>
              <p:cNvGrpSpPr/>
              <p:nvPr/>
            </p:nvGrpSpPr>
            <p:grpSpPr>
              <a:xfrm>
                <a:off x="8667788" y="580065"/>
                <a:ext cx="182414" cy="302622"/>
                <a:chOff x="239843" y="1878928"/>
                <a:chExt cx="182414" cy="302622"/>
              </a:xfrm>
            </p:grpSpPr>
            <p:sp>
              <p:nvSpPr>
                <p:cNvPr id="258" name="Google Shape;258;p1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60" name="Google Shape;260;p13"/>
              <p:cNvGrpSpPr/>
              <p:nvPr/>
            </p:nvGrpSpPr>
            <p:grpSpPr>
              <a:xfrm>
                <a:off x="6739688" y="181190"/>
                <a:ext cx="182414" cy="302622"/>
                <a:chOff x="239843" y="1878928"/>
                <a:chExt cx="182414" cy="302622"/>
              </a:xfrm>
            </p:grpSpPr>
            <p:sp>
              <p:nvSpPr>
                <p:cNvPr id="261" name="Google Shape;261;p1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263"/>
        <p:cNvGrpSpPr/>
        <p:nvPr/>
      </p:nvGrpSpPr>
      <p:grpSpPr>
        <a:xfrm>
          <a:off x="0" y="0"/>
          <a:ext cx="0" cy="0"/>
          <a:chOff x="0" y="0"/>
          <a:chExt cx="0" cy="0"/>
        </a:xfrm>
      </p:grpSpPr>
      <p:grpSp>
        <p:nvGrpSpPr>
          <p:cNvPr id="264" name="Google Shape;264;p14"/>
          <p:cNvGrpSpPr/>
          <p:nvPr/>
        </p:nvGrpSpPr>
        <p:grpSpPr>
          <a:xfrm>
            <a:off x="8511858" y="143317"/>
            <a:ext cx="729072" cy="2695126"/>
            <a:chOff x="8511858" y="143317"/>
            <a:chExt cx="729072" cy="2695126"/>
          </a:xfrm>
        </p:grpSpPr>
        <p:sp>
          <p:nvSpPr>
            <p:cNvPr id="265" name="Google Shape;265;p14"/>
            <p:cNvSpPr/>
            <p:nvPr/>
          </p:nvSpPr>
          <p:spPr>
            <a:xfrm>
              <a:off x="8511858" y="143317"/>
              <a:ext cx="478984" cy="928978"/>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4"/>
            <p:cNvSpPr/>
            <p:nvPr/>
          </p:nvSpPr>
          <p:spPr>
            <a:xfrm>
              <a:off x="8761929" y="2305060"/>
              <a:ext cx="479002" cy="533383"/>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 name="Google Shape;267;p14"/>
          <p:cNvGrpSpPr/>
          <p:nvPr/>
        </p:nvGrpSpPr>
        <p:grpSpPr>
          <a:xfrm>
            <a:off x="123063" y="631453"/>
            <a:ext cx="8944789" cy="4430772"/>
            <a:chOff x="123063" y="631453"/>
            <a:chExt cx="8944789" cy="4430772"/>
          </a:xfrm>
        </p:grpSpPr>
        <p:grpSp>
          <p:nvGrpSpPr>
            <p:cNvPr id="268" name="Google Shape;268;p14"/>
            <p:cNvGrpSpPr/>
            <p:nvPr/>
          </p:nvGrpSpPr>
          <p:grpSpPr>
            <a:xfrm>
              <a:off x="8604388" y="631453"/>
              <a:ext cx="463464" cy="1976222"/>
              <a:chOff x="8528188" y="631453"/>
              <a:chExt cx="463464" cy="1976222"/>
            </a:xfrm>
          </p:grpSpPr>
          <p:cxnSp>
            <p:nvCxnSpPr>
              <p:cNvPr id="269" name="Google Shape;269;p14"/>
              <p:cNvCxnSpPr>
                <a:stCxn id="270" idx="0"/>
                <a:endCxn id="271" idx="4"/>
              </p:cNvCxnSpPr>
              <p:nvPr/>
            </p:nvCxnSpPr>
            <p:spPr>
              <a:xfrm rot="5400000" flipH="1">
                <a:off x="8052800" y="1501305"/>
                <a:ext cx="1414800" cy="280500"/>
              </a:xfrm>
              <a:prstGeom prst="curvedConnector3">
                <a:avLst>
                  <a:gd name="adj1" fmla="val 50003"/>
                </a:avLst>
              </a:prstGeom>
              <a:noFill/>
              <a:ln w="19050" cap="flat" cmpd="sng">
                <a:solidFill>
                  <a:schemeClr val="accent1"/>
                </a:solidFill>
                <a:prstDash val="dash"/>
                <a:round/>
                <a:headEnd type="none" w="med" len="med"/>
                <a:tailEnd type="none" w="med" len="med"/>
              </a:ln>
            </p:spPr>
          </p:cxnSp>
          <p:sp>
            <p:nvSpPr>
              <p:cNvPr id="272" name="Google Shape;272;p14"/>
              <p:cNvSpPr/>
              <p:nvPr/>
            </p:nvSpPr>
            <p:spPr>
              <a:xfrm>
                <a:off x="8569450" y="675355"/>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14"/>
              <p:cNvGrpSpPr/>
              <p:nvPr/>
            </p:nvGrpSpPr>
            <p:grpSpPr>
              <a:xfrm>
                <a:off x="8528188" y="631453"/>
                <a:ext cx="182414" cy="302622"/>
                <a:chOff x="239843" y="1878928"/>
                <a:chExt cx="182414" cy="302622"/>
              </a:xfrm>
            </p:grpSpPr>
            <p:sp>
              <p:nvSpPr>
                <p:cNvPr id="271" name="Google Shape;271;p14"/>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4"/>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70" name="Google Shape;270;p14"/>
              <p:cNvSpPr/>
              <p:nvPr/>
            </p:nvSpPr>
            <p:spPr>
              <a:xfrm>
                <a:off x="8850500" y="2348955"/>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 name="Google Shape;275;p14"/>
              <p:cNvGrpSpPr/>
              <p:nvPr/>
            </p:nvGrpSpPr>
            <p:grpSpPr>
              <a:xfrm>
                <a:off x="8809238" y="2305053"/>
                <a:ext cx="182414" cy="302622"/>
                <a:chOff x="239843" y="1878928"/>
                <a:chExt cx="182414" cy="302622"/>
              </a:xfrm>
            </p:grpSpPr>
            <p:sp>
              <p:nvSpPr>
                <p:cNvPr id="276" name="Google Shape;276;p14"/>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4"/>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278" name="Google Shape;278;p14"/>
            <p:cNvGrpSpPr/>
            <p:nvPr/>
          </p:nvGrpSpPr>
          <p:grpSpPr>
            <a:xfrm>
              <a:off x="123063" y="4028928"/>
              <a:ext cx="2001114" cy="1033297"/>
              <a:chOff x="199263" y="4028928"/>
              <a:chExt cx="2001114" cy="1033297"/>
            </a:xfrm>
          </p:grpSpPr>
          <p:sp>
            <p:nvSpPr>
              <p:cNvPr id="279" name="Google Shape;279;p14"/>
              <p:cNvSpPr/>
              <p:nvPr/>
            </p:nvSpPr>
            <p:spPr>
              <a:xfrm>
                <a:off x="663275" y="4604255"/>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4"/>
              <p:cNvSpPr/>
              <p:nvPr/>
            </p:nvSpPr>
            <p:spPr>
              <a:xfrm>
                <a:off x="240525" y="4072830"/>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4"/>
              <p:cNvSpPr/>
              <p:nvPr/>
            </p:nvSpPr>
            <p:spPr>
              <a:xfrm>
                <a:off x="2059225" y="4803505"/>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2" name="Google Shape;282;p14"/>
              <p:cNvCxnSpPr>
                <a:stCxn id="280" idx="6"/>
                <a:endCxn id="279" idx="0"/>
              </p:cNvCxnSpPr>
              <p:nvPr/>
            </p:nvCxnSpPr>
            <p:spPr>
              <a:xfrm>
                <a:off x="340425" y="4122780"/>
                <a:ext cx="372900" cy="481500"/>
              </a:xfrm>
              <a:prstGeom prst="curvedConnector2">
                <a:avLst/>
              </a:prstGeom>
              <a:noFill/>
              <a:ln w="19050" cap="flat" cmpd="sng">
                <a:solidFill>
                  <a:schemeClr val="accent1"/>
                </a:solidFill>
                <a:prstDash val="dash"/>
                <a:round/>
                <a:headEnd type="none" w="med" len="med"/>
                <a:tailEnd type="none" w="med" len="med"/>
              </a:ln>
            </p:spPr>
          </p:cxnSp>
          <p:cxnSp>
            <p:nvCxnSpPr>
              <p:cNvPr id="283" name="Google Shape;283;p14"/>
              <p:cNvCxnSpPr>
                <a:stCxn id="279" idx="6"/>
                <a:endCxn id="281" idx="2"/>
              </p:cNvCxnSpPr>
              <p:nvPr/>
            </p:nvCxnSpPr>
            <p:spPr>
              <a:xfrm>
                <a:off x="763175" y="4654205"/>
                <a:ext cx="1296000" cy="199200"/>
              </a:xfrm>
              <a:prstGeom prst="curvedConnector3">
                <a:avLst>
                  <a:gd name="adj1" fmla="val 50002"/>
                </a:avLst>
              </a:prstGeom>
              <a:noFill/>
              <a:ln w="19050" cap="flat" cmpd="sng">
                <a:solidFill>
                  <a:schemeClr val="accent1"/>
                </a:solidFill>
                <a:prstDash val="dash"/>
                <a:round/>
                <a:headEnd type="none" w="med" len="med"/>
                <a:tailEnd type="none" w="med" len="med"/>
              </a:ln>
            </p:spPr>
          </p:cxnSp>
          <p:grpSp>
            <p:nvGrpSpPr>
              <p:cNvPr id="284" name="Google Shape;284;p14"/>
              <p:cNvGrpSpPr/>
              <p:nvPr/>
            </p:nvGrpSpPr>
            <p:grpSpPr>
              <a:xfrm>
                <a:off x="622013" y="4560353"/>
                <a:ext cx="182414" cy="302622"/>
                <a:chOff x="239843" y="1878928"/>
                <a:chExt cx="182414" cy="302622"/>
              </a:xfrm>
            </p:grpSpPr>
            <p:sp>
              <p:nvSpPr>
                <p:cNvPr id="285" name="Google Shape;285;p14"/>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4"/>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87" name="Google Shape;287;p14"/>
              <p:cNvGrpSpPr/>
              <p:nvPr/>
            </p:nvGrpSpPr>
            <p:grpSpPr>
              <a:xfrm>
                <a:off x="2017963" y="4759603"/>
                <a:ext cx="182414" cy="302622"/>
                <a:chOff x="239843" y="1878928"/>
                <a:chExt cx="182414" cy="302622"/>
              </a:xfrm>
            </p:grpSpPr>
            <p:sp>
              <p:nvSpPr>
                <p:cNvPr id="288" name="Google Shape;288;p14"/>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4"/>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90" name="Google Shape;290;p14"/>
              <p:cNvGrpSpPr/>
              <p:nvPr/>
            </p:nvGrpSpPr>
            <p:grpSpPr>
              <a:xfrm>
                <a:off x="199263" y="4028928"/>
                <a:ext cx="182414" cy="302622"/>
                <a:chOff x="239843" y="1878928"/>
                <a:chExt cx="182414" cy="302622"/>
              </a:xfrm>
            </p:grpSpPr>
            <p:sp>
              <p:nvSpPr>
                <p:cNvPr id="291" name="Google Shape;291;p14"/>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4"/>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sp>
        <p:nvSpPr>
          <p:cNvPr id="293" name="Google Shape;293;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3">
  <p:cSld name="CUSTOM_10_2">
    <p:spTree>
      <p:nvGrpSpPr>
        <p:cNvPr id="1" name="Shape 315"/>
        <p:cNvGrpSpPr/>
        <p:nvPr/>
      </p:nvGrpSpPr>
      <p:grpSpPr>
        <a:xfrm>
          <a:off x="0" y="0"/>
          <a:ext cx="0" cy="0"/>
          <a:chOff x="0" y="0"/>
          <a:chExt cx="0" cy="0"/>
        </a:xfrm>
      </p:grpSpPr>
      <p:grpSp>
        <p:nvGrpSpPr>
          <p:cNvPr id="316" name="Google Shape;316;p16"/>
          <p:cNvGrpSpPr/>
          <p:nvPr/>
        </p:nvGrpSpPr>
        <p:grpSpPr>
          <a:xfrm>
            <a:off x="178533" y="1602773"/>
            <a:ext cx="12255842" cy="3891548"/>
            <a:chOff x="178533" y="1602773"/>
            <a:chExt cx="12255842" cy="3891548"/>
          </a:xfrm>
        </p:grpSpPr>
        <p:sp>
          <p:nvSpPr>
            <p:cNvPr id="317" name="Google Shape;317;p16"/>
            <p:cNvSpPr/>
            <p:nvPr/>
          </p:nvSpPr>
          <p:spPr>
            <a:xfrm>
              <a:off x="178533" y="1602773"/>
              <a:ext cx="2867918" cy="3373401"/>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18" name="Google Shape;318;p16"/>
            <p:cNvGrpSpPr/>
            <p:nvPr/>
          </p:nvGrpSpPr>
          <p:grpSpPr>
            <a:xfrm>
              <a:off x="7904465" y="1962139"/>
              <a:ext cx="4529910" cy="3532182"/>
              <a:chOff x="-7244610" y="3160164"/>
              <a:chExt cx="4529910" cy="3532182"/>
            </a:xfrm>
          </p:grpSpPr>
          <p:sp>
            <p:nvSpPr>
              <p:cNvPr id="319" name="Google Shape;319;p16"/>
              <p:cNvSpPr/>
              <p:nvPr/>
            </p:nvSpPr>
            <p:spPr>
              <a:xfrm>
                <a:off x="-5325020" y="5041556"/>
                <a:ext cx="1312080" cy="292865"/>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6"/>
              <p:cNvSpPr/>
              <p:nvPr/>
            </p:nvSpPr>
            <p:spPr>
              <a:xfrm>
                <a:off x="-6672721" y="3504437"/>
                <a:ext cx="3654066" cy="2758504"/>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6"/>
              <p:cNvSpPr/>
              <p:nvPr/>
            </p:nvSpPr>
            <p:spPr>
              <a:xfrm>
                <a:off x="-4007217" y="5675349"/>
                <a:ext cx="983971" cy="722070"/>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6"/>
              <p:cNvSpPr/>
              <p:nvPr/>
            </p:nvSpPr>
            <p:spPr>
              <a:xfrm>
                <a:off x="-3538443" y="5423074"/>
                <a:ext cx="507146" cy="276629"/>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6"/>
              <p:cNvSpPr/>
              <p:nvPr/>
            </p:nvSpPr>
            <p:spPr>
              <a:xfrm>
                <a:off x="-4020636" y="5237228"/>
                <a:ext cx="250323" cy="282529"/>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6"/>
              <p:cNvSpPr/>
              <p:nvPr/>
            </p:nvSpPr>
            <p:spPr>
              <a:xfrm>
                <a:off x="-4334949" y="5269167"/>
                <a:ext cx="480685" cy="382117"/>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6"/>
              <p:cNvSpPr/>
              <p:nvPr/>
            </p:nvSpPr>
            <p:spPr>
              <a:xfrm>
                <a:off x="-5360286" y="5682048"/>
                <a:ext cx="201638" cy="350821"/>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6"/>
              <p:cNvSpPr/>
              <p:nvPr/>
            </p:nvSpPr>
            <p:spPr>
              <a:xfrm>
                <a:off x="-3541881" y="4229923"/>
                <a:ext cx="237282" cy="371094"/>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6"/>
              <p:cNvSpPr/>
              <p:nvPr/>
            </p:nvSpPr>
            <p:spPr>
              <a:xfrm>
                <a:off x="-3130597" y="6294327"/>
                <a:ext cx="415897" cy="314557"/>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6"/>
              <p:cNvSpPr/>
              <p:nvPr/>
            </p:nvSpPr>
            <p:spPr>
              <a:xfrm>
                <a:off x="-3659168" y="4905060"/>
                <a:ext cx="206607" cy="341949"/>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6"/>
              <p:cNvSpPr/>
              <p:nvPr/>
            </p:nvSpPr>
            <p:spPr>
              <a:xfrm>
                <a:off x="-3806754" y="5369709"/>
                <a:ext cx="164465" cy="201771"/>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6"/>
              <p:cNvSpPr/>
              <p:nvPr/>
            </p:nvSpPr>
            <p:spPr>
              <a:xfrm>
                <a:off x="-5421236" y="3507188"/>
                <a:ext cx="230783" cy="144614"/>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6"/>
              <p:cNvSpPr/>
              <p:nvPr/>
            </p:nvSpPr>
            <p:spPr>
              <a:xfrm>
                <a:off x="-3857236" y="5617947"/>
                <a:ext cx="191059" cy="73083"/>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6"/>
              <p:cNvSpPr/>
              <p:nvPr/>
            </p:nvSpPr>
            <p:spPr>
              <a:xfrm>
                <a:off x="-4173101" y="3529035"/>
                <a:ext cx="232602" cy="48641"/>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6"/>
              <p:cNvSpPr/>
              <p:nvPr/>
            </p:nvSpPr>
            <p:spPr>
              <a:xfrm>
                <a:off x="-3488981" y="6445860"/>
                <a:ext cx="111543" cy="86391"/>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6"/>
              <p:cNvSpPr/>
              <p:nvPr/>
            </p:nvSpPr>
            <p:spPr>
              <a:xfrm>
                <a:off x="-4520839" y="5128169"/>
                <a:ext cx="72839" cy="113606"/>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6"/>
              <p:cNvSpPr/>
              <p:nvPr/>
            </p:nvSpPr>
            <p:spPr>
              <a:xfrm>
                <a:off x="-4934053" y="3434726"/>
                <a:ext cx="142617" cy="58688"/>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6"/>
              <p:cNvSpPr/>
              <p:nvPr/>
            </p:nvSpPr>
            <p:spPr>
              <a:xfrm>
                <a:off x="-5914919" y="3435546"/>
                <a:ext cx="104667" cy="49439"/>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6"/>
              <p:cNvSpPr/>
              <p:nvPr/>
            </p:nvSpPr>
            <p:spPr>
              <a:xfrm>
                <a:off x="-3713598" y="5622228"/>
                <a:ext cx="113473" cy="68004"/>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6"/>
              <p:cNvSpPr/>
              <p:nvPr/>
            </p:nvSpPr>
            <p:spPr>
              <a:xfrm>
                <a:off x="-3676358" y="4736048"/>
                <a:ext cx="60130" cy="83264"/>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6"/>
              <p:cNvSpPr/>
              <p:nvPr/>
            </p:nvSpPr>
            <p:spPr>
              <a:xfrm>
                <a:off x="-3682945" y="5088311"/>
                <a:ext cx="67094" cy="86302"/>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6"/>
              <p:cNvSpPr/>
              <p:nvPr/>
            </p:nvSpPr>
            <p:spPr>
              <a:xfrm>
                <a:off x="-5576474" y="3432441"/>
                <a:ext cx="98923" cy="41987"/>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6"/>
              <p:cNvSpPr/>
              <p:nvPr/>
            </p:nvSpPr>
            <p:spPr>
              <a:xfrm>
                <a:off x="-2854012" y="5924031"/>
                <a:ext cx="65719" cy="7102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6"/>
              <p:cNvSpPr/>
              <p:nvPr/>
            </p:nvSpPr>
            <p:spPr>
              <a:xfrm>
                <a:off x="-3449856" y="5316299"/>
                <a:ext cx="58622" cy="70799"/>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6"/>
              <p:cNvSpPr/>
              <p:nvPr/>
            </p:nvSpPr>
            <p:spPr>
              <a:xfrm>
                <a:off x="-5458410" y="3425543"/>
                <a:ext cx="77386" cy="44493"/>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6"/>
              <p:cNvSpPr/>
              <p:nvPr/>
            </p:nvSpPr>
            <p:spPr>
              <a:xfrm>
                <a:off x="-3402280" y="3617977"/>
                <a:ext cx="71930" cy="37085"/>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6"/>
              <p:cNvSpPr/>
              <p:nvPr/>
            </p:nvSpPr>
            <p:spPr>
              <a:xfrm>
                <a:off x="-4782142" y="3467619"/>
                <a:ext cx="72351" cy="41676"/>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6"/>
              <p:cNvSpPr/>
              <p:nvPr/>
            </p:nvSpPr>
            <p:spPr>
              <a:xfrm>
                <a:off x="-3592762" y="5479655"/>
                <a:ext cx="69024" cy="35688"/>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6"/>
              <p:cNvSpPr/>
              <p:nvPr/>
            </p:nvSpPr>
            <p:spPr>
              <a:xfrm>
                <a:off x="-5363724" y="3433972"/>
                <a:ext cx="55029" cy="35288"/>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6"/>
              <p:cNvSpPr/>
              <p:nvPr/>
            </p:nvSpPr>
            <p:spPr>
              <a:xfrm>
                <a:off x="-7244610" y="6657546"/>
                <a:ext cx="55605" cy="34800"/>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6"/>
              <p:cNvSpPr/>
              <p:nvPr/>
            </p:nvSpPr>
            <p:spPr>
              <a:xfrm>
                <a:off x="-3003195" y="5552206"/>
                <a:ext cx="42031" cy="4751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6"/>
              <p:cNvSpPr/>
              <p:nvPr/>
            </p:nvSpPr>
            <p:spPr>
              <a:xfrm>
                <a:off x="-5446522" y="3659054"/>
                <a:ext cx="48707" cy="33625"/>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6"/>
              <p:cNvSpPr/>
              <p:nvPr/>
            </p:nvSpPr>
            <p:spPr>
              <a:xfrm>
                <a:off x="-3643842" y="5490656"/>
                <a:ext cx="44471" cy="3311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6"/>
              <p:cNvSpPr/>
              <p:nvPr/>
            </p:nvSpPr>
            <p:spPr>
              <a:xfrm>
                <a:off x="-3327245" y="4227173"/>
                <a:ext cx="40878" cy="3744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6"/>
              <p:cNvSpPr/>
              <p:nvPr/>
            </p:nvSpPr>
            <p:spPr>
              <a:xfrm>
                <a:off x="-6103515" y="4284530"/>
                <a:ext cx="47554" cy="111942"/>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6"/>
              <p:cNvSpPr/>
              <p:nvPr/>
            </p:nvSpPr>
            <p:spPr>
              <a:xfrm>
                <a:off x="-5784988" y="4467360"/>
                <a:ext cx="83197" cy="40279"/>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6"/>
              <p:cNvSpPr/>
              <p:nvPr/>
            </p:nvSpPr>
            <p:spPr>
              <a:xfrm>
                <a:off x="-5593708" y="4478361"/>
                <a:ext cx="44870" cy="33359"/>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6"/>
              <p:cNvSpPr/>
              <p:nvPr/>
            </p:nvSpPr>
            <p:spPr>
              <a:xfrm>
                <a:off x="-6223465" y="4358101"/>
                <a:ext cx="39857" cy="33869"/>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6"/>
              <p:cNvSpPr/>
              <p:nvPr/>
            </p:nvSpPr>
            <p:spPr>
              <a:xfrm>
                <a:off x="-5595910" y="5459609"/>
                <a:ext cx="55605" cy="34800"/>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6"/>
              <p:cNvSpPr/>
              <p:nvPr/>
            </p:nvSpPr>
            <p:spPr>
              <a:xfrm>
                <a:off x="-4574765" y="3160164"/>
                <a:ext cx="39857" cy="33869"/>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9" name="Google Shape;359;p16"/>
          <p:cNvSpPr txBox="1">
            <a:spLocks noGrp="1"/>
          </p:cNvSpPr>
          <p:nvPr>
            <p:ph type="title"/>
          </p:nvPr>
        </p:nvSpPr>
        <p:spPr>
          <a:xfrm>
            <a:off x="2078831" y="445025"/>
            <a:ext cx="6046706"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360"/>
        <p:cNvGrpSpPr/>
        <p:nvPr/>
      </p:nvGrpSpPr>
      <p:grpSpPr>
        <a:xfrm>
          <a:off x="0" y="0"/>
          <a:ext cx="0" cy="0"/>
          <a:chOff x="0" y="0"/>
          <a:chExt cx="0" cy="0"/>
        </a:xfrm>
      </p:grpSpPr>
      <p:sp>
        <p:nvSpPr>
          <p:cNvPr id="361" name="Google Shape;361;p17"/>
          <p:cNvSpPr txBox="1">
            <a:spLocks noGrp="1"/>
          </p:cNvSpPr>
          <p:nvPr>
            <p:ph type="title"/>
          </p:nvPr>
        </p:nvSpPr>
        <p:spPr>
          <a:xfrm>
            <a:off x="5828109" y="1457650"/>
            <a:ext cx="2597400" cy="761421"/>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dirty="0"/>
          </a:p>
        </p:txBody>
      </p:sp>
      <p:sp>
        <p:nvSpPr>
          <p:cNvPr id="362" name="Google Shape;362;p17"/>
          <p:cNvSpPr txBox="1">
            <a:spLocks noGrp="1"/>
          </p:cNvSpPr>
          <p:nvPr>
            <p:ph type="subTitle" idx="1"/>
          </p:nvPr>
        </p:nvSpPr>
        <p:spPr>
          <a:xfrm>
            <a:off x="5828109" y="2295422"/>
            <a:ext cx="2597400" cy="505652"/>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63" name="Google Shape;363;p17"/>
          <p:cNvSpPr>
            <a:spLocks noGrp="1"/>
          </p:cNvSpPr>
          <p:nvPr>
            <p:ph type="pic" idx="2"/>
          </p:nvPr>
        </p:nvSpPr>
        <p:spPr>
          <a:xfrm>
            <a:off x="713225" y="1457650"/>
            <a:ext cx="2801100" cy="3146426"/>
          </a:xfrm>
          <a:prstGeom prst="rect">
            <a:avLst/>
          </a:prstGeom>
          <a:noFill/>
          <a:ln>
            <a:noFill/>
          </a:ln>
        </p:spPr>
      </p:sp>
      <p:sp>
        <p:nvSpPr>
          <p:cNvPr id="364" name="Google Shape;364;p17"/>
          <p:cNvSpPr>
            <a:spLocks noGrp="1"/>
          </p:cNvSpPr>
          <p:nvPr>
            <p:ph type="pic" idx="3"/>
          </p:nvPr>
        </p:nvSpPr>
        <p:spPr>
          <a:xfrm>
            <a:off x="3671775" y="1457650"/>
            <a:ext cx="2019000" cy="1367550"/>
          </a:xfrm>
          <a:prstGeom prst="rect">
            <a:avLst/>
          </a:prstGeom>
          <a:noFill/>
          <a:ln>
            <a:noFill/>
          </a:ln>
        </p:spPr>
      </p:sp>
      <p:sp>
        <p:nvSpPr>
          <p:cNvPr id="365" name="Google Shape;365;p17"/>
          <p:cNvSpPr>
            <a:spLocks noGrp="1"/>
          </p:cNvSpPr>
          <p:nvPr>
            <p:ph type="pic" idx="4"/>
          </p:nvPr>
        </p:nvSpPr>
        <p:spPr>
          <a:xfrm>
            <a:off x="3671775" y="2953775"/>
            <a:ext cx="4740300" cy="1650300"/>
          </a:xfrm>
          <a:prstGeom prst="rect">
            <a:avLst/>
          </a:prstGeom>
          <a:noFill/>
          <a:ln>
            <a:noFill/>
          </a:ln>
        </p:spPr>
      </p:sp>
      <p:grpSp>
        <p:nvGrpSpPr>
          <p:cNvPr id="366" name="Google Shape;366;p17"/>
          <p:cNvGrpSpPr/>
          <p:nvPr/>
        </p:nvGrpSpPr>
        <p:grpSpPr>
          <a:xfrm>
            <a:off x="7904113" y="236875"/>
            <a:ext cx="1006864" cy="1220775"/>
            <a:chOff x="7904113" y="236875"/>
            <a:chExt cx="1006864" cy="1220775"/>
          </a:xfrm>
        </p:grpSpPr>
        <p:sp>
          <p:nvSpPr>
            <p:cNvPr id="367" name="Google Shape;367;p17"/>
            <p:cNvSpPr/>
            <p:nvPr/>
          </p:nvSpPr>
          <p:spPr>
            <a:xfrm>
              <a:off x="7922275" y="2368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 name="Google Shape;368;p17"/>
            <p:cNvGrpSpPr/>
            <p:nvPr/>
          </p:nvGrpSpPr>
          <p:grpSpPr>
            <a:xfrm>
              <a:off x="7904113" y="236878"/>
              <a:ext cx="182414" cy="302622"/>
              <a:chOff x="239843" y="1878928"/>
              <a:chExt cx="182414" cy="302622"/>
            </a:xfrm>
          </p:grpSpPr>
          <p:sp>
            <p:nvSpPr>
              <p:cNvPr id="369" name="Google Shape;369;p1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71" name="Google Shape;371;p17"/>
            <p:cNvSpPr/>
            <p:nvPr/>
          </p:nvSpPr>
          <p:spPr>
            <a:xfrm>
              <a:off x="8746725" y="115502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 name="Google Shape;372;p17"/>
            <p:cNvGrpSpPr/>
            <p:nvPr/>
          </p:nvGrpSpPr>
          <p:grpSpPr>
            <a:xfrm>
              <a:off x="8728563" y="1155028"/>
              <a:ext cx="182414" cy="302622"/>
              <a:chOff x="239843" y="1878928"/>
              <a:chExt cx="182414" cy="302622"/>
            </a:xfrm>
          </p:grpSpPr>
          <p:sp>
            <p:nvSpPr>
              <p:cNvPr id="373" name="Google Shape;373;p1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375" name="Google Shape;375;p17"/>
            <p:cNvCxnSpPr>
              <a:stCxn id="367" idx="0"/>
              <a:endCxn id="371" idx="0"/>
            </p:cNvCxnSpPr>
            <p:nvPr/>
          </p:nvCxnSpPr>
          <p:spPr>
            <a:xfrm rot="-5400000" flipH="1">
              <a:off x="7948375" y="283825"/>
              <a:ext cx="918300" cy="824400"/>
            </a:xfrm>
            <a:prstGeom prst="curvedConnector3">
              <a:avLst>
                <a:gd name="adj1" fmla="val -25931"/>
              </a:avLst>
            </a:prstGeom>
            <a:noFill/>
            <a:ln w="19050" cap="flat" cmpd="sng">
              <a:solidFill>
                <a:schemeClr val="accent1"/>
              </a:solidFill>
              <a:prstDash val="dash"/>
              <a:round/>
              <a:headEnd type="none" w="med" len="med"/>
              <a:tailEnd type="none" w="med" len="med"/>
            </a:ln>
          </p:spPr>
        </p:cxn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376"/>
        <p:cNvGrpSpPr/>
        <p:nvPr/>
      </p:nvGrpSpPr>
      <p:grpSpPr>
        <a:xfrm>
          <a:off x="0" y="0"/>
          <a:ext cx="0" cy="0"/>
          <a:chOff x="0" y="0"/>
          <a:chExt cx="0" cy="0"/>
        </a:xfrm>
      </p:grpSpPr>
      <p:sp>
        <p:nvSpPr>
          <p:cNvPr id="377" name="Google Shape;377;p18"/>
          <p:cNvSpPr txBox="1">
            <a:spLocks noGrp="1"/>
          </p:cNvSpPr>
          <p:nvPr>
            <p:ph type="title"/>
          </p:nvPr>
        </p:nvSpPr>
        <p:spPr>
          <a:xfrm>
            <a:off x="1842654" y="445025"/>
            <a:ext cx="6581345"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78" name="Google Shape;378;p18"/>
          <p:cNvSpPr txBox="1">
            <a:spLocks noGrp="1"/>
          </p:cNvSpPr>
          <p:nvPr>
            <p:ph type="subTitle" idx="1"/>
          </p:nvPr>
        </p:nvSpPr>
        <p:spPr>
          <a:xfrm>
            <a:off x="713176" y="2116999"/>
            <a:ext cx="2309700" cy="150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79" name="Google Shape;379;p18"/>
          <p:cNvSpPr txBox="1">
            <a:spLocks noGrp="1"/>
          </p:cNvSpPr>
          <p:nvPr>
            <p:ph type="subTitle" idx="2"/>
          </p:nvPr>
        </p:nvSpPr>
        <p:spPr>
          <a:xfrm>
            <a:off x="3417147" y="2116999"/>
            <a:ext cx="2309700" cy="150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80" name="Google Shape;380;p18"/>
          <p:cNvSpPr txBox="1">
            <a:spLocks noGrp="1"/>
          </p:cNvSpPr>
          <p:nvPr>
            <p:ph type="subTitle" idx="3"/>
          </p:nvPr>
        </p:nvSpPr>
        <p:spPr>
          <a:xfrm>
            <a:off x="6121118" y="2116999"/>
            <a:ext cx="2309700" cy="150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81" name="Google Shape;381;p18"/>
          <p:cNvSpPr txBox="1">
            <a:spLocks noGrp="1"/>
          </p:cNvSpPr>
          <p:nvPr>
            <p:ph type="subTitle" idx="4"/>
          </p:nvPr>
        </p:nvSpPr>
        <p:spPr>
          <a:xfrm>
            <a:off x="713176" y="1660625"/>
            <a:ext cx="2309700" cy="439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382" name="Google Shape;382;p18"/>
          <p:cNvSpPr txBox="1">
            <a:spLocks noGrp="1"/>
          </p:cNvSpPr>
          <p:nvPr>
            <p:ph type="subTitle" idx="5"/>
          </p:nvPr>
        </p:nvSpPr>
        <p:spPr>
          <a:xfrm>
            <a:off x="3417153" y="1660625"/>
            <a:ext cx="2309700" cy="439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383" name="Google Shape;383;p18"/>
          <p:cNvSpPr txBox="1">
            <a:spLocks noGrp="1"/>
          </p:cNvSpPr>
          <p:nvPr>
            <p:ph type="subTitle" idx="6"/>
          </p:nvPr>
        </p:nvSpPr>
        <p:spPr>
          <a:xfrm>
            <a:off x="6121124" y="1660625"/>
            <a:ext cx="2309700" cy="439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384"/>
        <p:cNvGrpSpPr/>
        <p:nvPr/>
      </p:nvGrpSpPr>
      <p:grpSpPr>
        <a:xfrm>
          <a:off x="0" y="0"/>
          <a:ext cx="0" cy="0"/>
          <a:chOff x="0" y="0"/>
          <a:chExt cx="0" cy="0"/>
        </a:xfrm>
      </p:grpSpPr>
      <p:sp>
        <p:nvSpPr>
          <p:cNvPr id="385" name="Google Shape;385;p19"/>
          <p:cNvSpPr/>
          <p:nvPr/>
        </p:nvSpPr>
        <p:spPr>
          <a:xfrm flipH="1">
            <a:off x="6690429" y="2898137"/>
            <a:ext cx="755843" cy="107367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 name="Google Shape;386;p19"/>
          <p:cNvGrpSpPr/>
          <p:nvPr/>
        </p:nvGrpSpPr>
        <p:grpSpPr>
          <a:xfrm flipH="1">
            <a:off x="6716701" y="2406396"/>
            <a:ext cx="2271514" cy="2711735"/>
            <a:chOff x="121938" y="142403"/>
            <a:chExt cx="2271514" cy="2711735"/>
          </a:xfrm>
        </p:grpSpPr>
        <p:sp>
          <p:nvSpPr>
            <p:cNvPr id="387" name="Google Shape;387;p19"/>
            <p:cNvSpPr/>
            <p:nvPr/>
          </p:nvSpPr>
          <p:spPr>
            <a:xfrm>
              <a:off x="139512" y="25702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 name="Google Shape;388;p19"/>
            <p:cNvGrpSpPr/>
            <p:nvPr/>
          </p:nvGrpSpPr>
          <p:grpSpPr>
            <a:xfrm>
              <a:off x="121938" y="2551515"/>
              <a:ext cx="182414" cy="302622"/>
              <a:chOff x="239843" y="1878928"/>
              <a:chExt cx="182414" cy="302622"/>
            </a:xfrm>
          </p:grpSpPr>
          <p:sp>
            <p:nvSpPr>
              <p:cNvPr id="389" name="Google Shape;389;p19"/>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9"/>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91" name="Google Shape;391;p19"/>
            <p:cNvSpPr/>
            <p:nvPr/>
          </p:nvSpPr>
          <p:spPr>
            <a:xfrm>
              <a:off x="2229200" y="16081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 name="Google Shape;392;p19"/>
            <p:cNvGrpSpPr/>
            <p:nvPr/>
          </p:nvGrpSpPr>
          <p:grpSpPr>
            <a:xfrm>
              <a:off x="2211038" y="142403"/>
              <a:ext cx="182414" cy="302622"/>
              <a:chOff x="239843" y="1878928"/>
              <a:chExt cx="182414" cy="302622"/>
            </a:xfrm>
          </p:grpSpPr>
          <p:sp>
            <p:nvSpPr>
              <p:cNvPr id="393" name="Google Shape;393;p19"/>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9"/>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95" name="Google Shape;395;p19"/>
            <p:cNvSpPr/>
            <p:nvPr/>
          </p:nvSpPr>
          <p:spPr>
            <a:xfrm>
              <a:off x="552938" y="11904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 name="Google Shape;396;p19"/>
            <p:cNvGrpSpPr/>
            <p:nvPr/>
          </p:nvGrpSpPr>
          <p:grpSpPr>
            <a:xfrm>
              <a:off x="534775" y="1172065"/>
              <a:ext cx="182414" cy="302622"/>
              <a:chOff x="239843" y="1878928"/>
              <a:chExt cx="182414" cy="302622"/>
            </a:xfrm>
          </p:grpSpPr>
          <p:sp>
            <p:nvSpPr>
              <p:cNvPr id="397" name="Google Shape;397;p19"/>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9"/>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399" name="Google Shape;399;p19"/>
            <p:cNvCxnSpPr>
              <a:stCxn id="391" idx="1"/>
              <a:endCxn id="395" idx="0"/>
            </p:cNvCxnSpPr>
            <p:nvPr/>
          </p:nvCxnSpPr>
          <p:spPr>
            <a:xfrm rot="5400000">
              <a:off x="934196" y="-125892"/>
              <a:ext cx="1008300" cy="1624500"/>
            </a:xfrm>
            <a:prstGeom prst="curvedConnector3">
              <a:avLst>
                <a:gd name="adj1" fmla="val -25738"/>
              </a:avLst>
            </a:prstGeom>
            <a:noFill/>
            <a:ln w="19050" cap="flat" cmpd="sng">
              <a:solidFill>
                <a:schemeClr val="accent1"/>
              </a:solidFill>
              <a:prstDash val="dash"/>
              <a:round/>
              <a:headEnd type="none" w="med" len="med"/>
              <a:tailEnd type="none" w="med" len="med"/>
            </a:ln>
          </p:spPr>
        </p:cxnSp>
        <p:cxnSp>
          <p:nvCxnSpPr>
            <p:cNvPr id="400" name="Google Shape;400;p19"/>
            <p:cNvCxnSpPr>
              <a:stCxn id="397" idx="1"/>
              <a:endCxn id="387" idx="0"/>
            </p:cNvCxnSpPr>
            <p:nvPr/>
          </p:nvCxnSpPr>
          <p:spPr>
            <a:xfrm rot="5400000">
              <a:off x="-175955" y="1819400"/>
              <a:ext cx="1139400" cy="362400"/>
            </a:xfrm>
            <a:prstGeom prst="curvedConnector3">
              <a:avLst>
                <a:gd name="adj1" fmla="val 6512"/>
              </a:avLst>
            </a:prstGeom>
            <a:noFill/>
            <a:ln w="19050" cap="flat" cmpd="sng">
              <a:solidFill>
                <a:schemeClr val="accent1"/>
              </a:solidFill>
              <a:prstDash val="dash"/>
              <a:round/>
              <a:headEnd type="none" w="med" len="med"/>
              <a:tailEnd type="none" w="med" len="med"/>
            </a:ln>
          </p:spPr>
        </p:cxnSp>
      </p:grpSp>
      <p:sp>
        <p:nvSpPr>
          <p:cNvPr id="401" name="Google Shape;401;p19"/>
          <p:cNvSpPr txBox="1">
            <a:spLocks noGrp="1"/>
          </p:cNvSpPr>
          <p:nvPr>
            <p:ph type="title"/>
          </p:nvPr>
        </p:nvSpPr>
        <p:spPr>
          <a:xfrm>
            <a:off x="1759526" y="445025"/>
            <a:ext cx="6664473"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dirty="0"/>
          </a:p>
        </p:txBody>
      </p:sp>
      <p:sp>
        <p:nvSpPr>
          <p:cNvPr id="402" name="Google Shape;402;p19"/>
          <p:cNvSpPr txBox="1">
            <a:spLocks noGrp="1"/>
          </p:cNvSpPr>
          <p:nvPr>
            <p:ph type="subTitle" idx="1"/>
          </p:nvPr>
        </p:nvSpPr>
        <p:spPr>
          <a:xfrm>
            <a:off x="1173657" y="1748900"/>
            <a:ext cx="3039900" cy="95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03" name="Google Shape;403;p19"/>
          <p:cNvSpPr txBox="1">
            <a:spLocks noGrp="1"/>
          </p:cNvSpPr>
          <p:nvPr>
            <p:ph type="subTitle" idx="2"/>
          </p:nvPr>
        </p:nvSpPr>
        <p:spPr>
          <a:xfrm>
            <a:off x="4930443" y="1748900"/>
            <a:ext cx="3039900" cy="95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04" name="Google Shape;404;p19"/>
          <p:cNvSpPr txBox="1">
            <a:spLocks noGrp="1"/>
          </p:cNvSpPr>
          <p:nvPr>
            <p:ph type="subTitle" idx="3"/>
          </p:nvPr>
        </p:nvSpPr>
        <p:spPr>
          <a:xfrm>
            <a:off x="1173657" y="3180875"/>
            <a:ext cx="3039900" cy="95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05" name="Google Shape;405;p19"/>
          <p:cNvSpPr txBox="1">
            <a:spLocks noGrp="1"/>
          </p:cNvSpPr>
          <p:nvPr>
            <p:ph type="subTitle" idx="4"/>
          </p:nvPr>
        </p:nvSpPr>
        <p:spPr>
          <a:xfrm>
            <a:off x="4930443" y="3180875"/>
            <a:ext cx="3039900" cy="95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406" name="Google Shape;406;p19"/>
          <p:cNvSpPr txBox="1">
            <a:spLocks noGrp="1"/>
          </p:cNvSpPr>
          <p:nvPr>
            <p:ph type="subTitle" idx="5"/>
          </p:nvPr>
        </p:nvSpPr>
        <p:spPr>
          <a:xfrm>
            <a:off x="1173657" y="1379350"/>
            <a:ext cx="3039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407" name="Google Shape;407;p19"/>
          <p:cNvSpPr txBox="1">
            <a:spLocks noGrp="1"/>
          </p:cNvSpPr>
          <p:nvPr>
            <p:ph type="subTitle" idx="6"/>
          </p:nvPr>
        </p:nvSpPr>
        <p:spPr>
          <a:xfrm>
            <a:off x="1173657" y="2811400"/>
            <a:ext cx="3039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408" name="Google Shape;408;p19"/>
          <p:cNvSpPr txBox="1">
            <a:spLocks noGrp="1"/>
          </p:cNvSpPr>
          <p:nvPr>
            <p:ph type="subTitle" idx="7"/>
          </p:nvPr>
        </p:nvSpPr>
        <p:spPr>
          <a:xfrm>
            <a:off x="4930414" y="1379350"/>
            <a:ext cx="3039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409" name="Google Shape;409;p19"/>
          <p:cNvSpPr txBox="1">
            <a:spLocks noGrp="1"/>
          </p:cNvSpPr>
          <p:nvPr>
            <p:ph type="subTitle" idx="8"/>
          </p:nvPr>
        </p:nvSpPr>
        <p:spPr>
          <a:xfrm>
            <a:off x="4930414" y="2811400"/>
            <a:ext cx="3039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dirty="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410"/>
        <p:cNvGrpSpPr/>
        <p:nvPr/>
      </p:nvGrpSpPr>
      <p:grpSpPr>
        <a:xfrm>
          <a:off x="0" y="0"/>
          <a:ext cx="0" cy="0"/>
          <a:chOff x="0" y="0"/>
          <a:chExt cx="0" cy="0"/>
        </a:xfrm>
      </p:grpSpPr>
      <p:sp>
        <p:nvSpPr>
          <p:cNvPr id="411" name="Google Shape;411;p20"/>
          <p:cNvSpPr/>
          <p:nvPr/>
        </p:nvSpPr>
        <p:spPr>
          <a:xfrm flipH="1">
            <a:off x="7264772" y="-251457"/>
            <a:ext cx="770290" cy="866854"/>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 name="Google Shape;412;p20"/>
          <p:cNvGrpSpPr/>
          <p:nvPr/>
        </p:nvGrpSpPr>
        <p:grpSpPr>
          <a:xfrm>
            <a:off x="7639363" y="212928"/>
            <a:ext cx="1287939" cy="1381422"/>
            <a:chOff x="7639363" y="212928"/>
            <a:chExt cx="1287939" cy="1381422"/>
          </a:xfrm>
        </p:grpSpPr>
        <p:sp>
          <p:nvSpPr>
            <p:cNvPr id="413" name="Google Shape;413;p20"/>
            <p:cNvSpPr/>
            <p:nvPr/>
          </p:nvSpPr>
          <p:spPr>
            <a:xfrm>
              <a:off x="7657525" y="231338"/>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4" name="Google Shape;414;p20"/>
            <p:cNvCxnSpPr>
              <a:stCxn id="413" idx="6"/>
              <a:endCxn id="415" idx="0"/>
            </p:cNvCxnSpPr>
            <p:nvPr/>
          </p:nvCxnSpPr>
          <p:spPr>
            <a:xfrm>
              <a:off x="7803625" y="304388"/>
              <a:ext cx="1032600" cy="1005900"/>
            </a:xfrm>
            <a:prstGeom prst="curvedConnector2">
              <a:avLst/>
            </a:prstGeom>
            <a:noFill/>
            <a:ln w="19050" cap="flat" cmpd="sng">
              <a:solidFill>
                <a:schemeClr val="accent1"/>
              </a:solidFill>
              <a:prstDash val="dash"/>
              <a:round/>
              <a:headEnd type="none" w="med" len="med"/>
              <a:tailEnd type="none" w="med" len="med"/>
            </a:ln>
          </p:spPr>
        </p:cxnSp>
        <p:sp>
          <p:nvSpPr>
            <p:cNvPr id="415" name="Google Shape;415;p20"/>
            <p:cNvSpPr/>
            <p:nvPr/>
          </p:nvSpPr>
          <p:spPr>
            <a:xfrm>
              <a:off x="8763050" y="1310138"/>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20"/>
            <p:cNvGrpSpPr/>
            <p:nvPr/>
          </p:nvGrpSpPr>
          <p:grpSpPr>
            <a:xfrm>
              <a:off x="8744888" y="1291728"/>
              <a:ext cx="182414" cy="302622"/>
              <a:chOff x="239843" y="1878928"/>
              <a:chExt cx="182414" cy="302622"/>
            </a:xfrm>
          </p:grpSpPr>
          <p:sp>
            <p:nvSpPr>
              <p:cNvPr id="417" name="Google Shape;417;p20"/>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0"/>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9" name="Google Shape;419;p20"/>
            <p:cNvGrpSpPr/>
            <p:nvPr/>
          </p:nvGrpSpPr>
          <p:grpSpPr>
            <a:xfrm>
              <a:off x="7639363" y="212928"/>
              <a:ext cx="182414" cy="302622"/>
              <a:chOff x="239843" y="1878928"/>
              <a:chExt cx="182414" cy="302622"/>
            </a:xfrm>
          </p:grpSpPr>
          <p:sp>
            <p:nvSpPr>
              <p:cNvPr id="420" name="Google Shape;420;p20"/>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0"/>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422" name="Google Shape;422;p20"/>
          <p:cNvSpPr txBox="1">
            <a:spLocks noGrp="1"/>
          </p:cNvSpPr>
          <p:nvPr>
            <p:ph type="title"/>
          </p:nvPr>
        </p:nvSpPr>
        <p:spPr>
          <a:xfrm>
            <a:off x="1835726" y="445025"/>
            <a:ext cx="6588273"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dirty="0"/>
          </a:p>
        </p:txBody>
      </p:sp>
      <p:sp>
        <p:nvSpPr>
          <p:cNvPr id="423" name="Google Shape;423;p20"/>
          <p:cNvSpPr txBox="1">
            <a:spLocks noGrp="1"/>
          </p:cNvSpPr>
          <p:nvPr>
            <p:ph type="subTitle" idx="1"/>
          </p:nvPr>
        </p:nvSpPr>
        <p:spPr>
          <a:xfrm>
            <a:off x="720000" y="1938753"/>
            <a:ext cx="2067900" cy="80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24" name="Google Shape;424;p20"/>
          <p:cNvSpPr txBox="1">
            <a:spLocks noGrp="1"/>
          </p:cNvSpPr>
          <p:nvPr>
            <p:ph type="subTitle" idx="2"/>
          </p:nvPr>
        </p:nvSpPr>
        <p:spPr>
          <a:xfrm>
            <a:off x="3538099" y="1938753"/>
            <a:ext cx="2067900" cy="80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25" name="Google Shape;425;p20"/>
          <p:cNvSpPr txBox="1">
            <a:spLocks noGrp="1"/>
          </p:cNvSpPr>
          <p:nvPr>
            <p:ph type="subTitle" idx="3"/>
          </p:nvPr>
        </p:nvSpPr>
        <p:spPr>
          <a:xfrm>
            <a:off x="720000" y="3211850"/>
            <a:ext cx="2067900" cy="80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26" name="Google Shape;426;p20"/>
          <p:cNvSpPr txBox="1">
            <a:spLocks noGrp="1"/>
          </p:cNvSpPr>
          <p:nvPr>
            <p:ph type="subTitle" idx="4"/>
          </p:nvPr>
        </p:nvSpPr>
        <p:spPr>
          <a:xfrm>
            <a:off x="3538099" y="3211850"/>
            <a:ext cx="2067900" cy="80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27" name="Google Shape;427;p20"/>
          <p:cNvSpPr txBox="1">
            <a:spLocks noGrp="1"/>
          </p:cNvSpPr>
          <p:nvPr>
            <p:ph type="subTitle" idx="5"/>
          </p:nvPr>
        </p:nvSpPr>
        <p:spPr>
          <a:xfrm>
            <a:off x="6356197" y="1938753"/>
            <a:ext cx="2067900" cy="80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28" name="Google Shape;428;p20"/>
          <p:cNvSpPr txBox="1">
            <a:spLocks noGrp="1"/>
          </p:cNvSpPr>
          <p:nvPr>
            <p:ph type="subTitle" idx="6"/>
          </p:nvPr>
        </p:nvSpPr>
        <p:spPr>
          <a:xfrm>
            <a:off x="6356197" y="3211850"/>
            <a:ext cx="2067900" cy="80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29" name="Google Shape;429;p20"/>
          <p:cNvSpPr txBox="1">
            <a:spLocks noGrp="1"/>
          </p:cNvSpPr>
          <p:nvPr>
            <p:ph type="subTitle" idx="7"/>
          </p:nvPr>
        </p:nvSpPr>
        <p:spPr>
          <a:xfrm>
            <a:off x="720000" y="1564875"/>
            <a:ext cx="2067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430" name="Google Shape;430;p20"/>
          <p:cNvSpPr txBox="1">
            <a:spLocks noGrp="1"/>
          </p:cNvSpPr>
          <p:nvPr>
            <p:ph type="subTitle" idx="8"/>
          </p:nvPr>
        </p:nvSpPr>
        <p:spPr>
          <a:xfrm>
            <a:off x="3538095" y="1564875"/>
            <a:ext cx="2067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431" name="Google Shape;431;p20"/>
          <p:cNvSpPr txBox="1">
            <a:spLocks noGrp="1"/>
          </p:cNvSpPr>
          <p:nvPr>
            <p:ph type="subTitle" idx="9"/>
          </p:nvPr>
        </p:nvSpPr>
        <p:spPr>
          <a:xfrm>
            <a:off x="6356189" y="1564875"/>
            <a:ext cx="2067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432" name="Google Shape;432;p20"/>
          <p:cNvSpPr txBox="1">
            <a:spLocks noGrp="1"/>
          </p:cNvSpPr>
          <p:nvPr>
            <p:ph type="subTitle" idx="13"/>
          </p:nvPr>
        </p:nvSpPr>
        <p:spPr>
          <a:xfrm>
            <a:off x="720000" y="2834752"/>
            <a:ext cx="2067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433" name="Google Shape;433;p20"/>
          <p:cNvSpPr txBox="1">
            <a:spLocks noGrp="1"/>
          </p:cNvSpPr>
          <p:nvPr>
            <p:ph type="subTitle" idx="14"/>
          </p:nvPr>
        </p:nvSpPr>
        <p:spPr>
          <a:xfrm>
            <a:off x="3538095" y="2834752"/>
            <a:ext cx="2067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434" name="Google Shape;434;p20"/>
          <p:cNvSpPr txBox="1">
            <a:spLocks noGrp="1"/>
          </p:cNvSpPr>
          <p:nvPr>
            <p:ph type="subTitle" idx="15"/>
          </p:nvPr>
        </p:nvSpPr>
        <p:spPr>
          <a:xfrm>
            <a:off x="6356189" y="2834752"/>
            <a:ext cx="20679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435"/>
        <p:cNvGrpSpPr/>
        <p:nvPr/>
      </p:nvGrpSpPr>
      <p:grpSpPr>
        <a:xfrm>
          <a:off x="0" y="0"/>
          <a:ext cx="0" cy="0"/>
          <a:chOff x="0" y="0"/>
          <a:chExt cx="0" cy="0"/>
        </a:xfrm>
      </p:grpSpPr>
      <p:sp>
        <p:nvSpPr>
          <p:cNvPr id="436" name="Google Shape;436;p21"/>
          <p:cNvSpPr txBox="1">
            <a:spLocks noGrp="1"/>
          </p:cNvSpPr>
          <p:nvPr>
            <p:ph type="title"/>
          </p:nvPr>
        </p:nvSpPr>
        <p:spPr>
          <a:xfrm>
            <a:off x="2347938" y="540000"/>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85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37" name="Google Shape;437;p21"/>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713225" y="2571750"/>
            <a:ext cx="35856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713225" y="1729950"/>
            <a:ext cx="1450800" cy="8418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grpSp>
        <p:nvGrpSpPr>
          <p:cNvPr id="14" name="Google Shape;14;p3"/>
          <p:cNvGrpSpPr/>
          <p:nvPr/>
        </p:nvGrpSpPr>
        <p:grpSpPr>
          <a:xfrm>
            <a:off x="86263" y="4579678"/>
            <a:ext cx="4960814" cy="469135"/>
            <a:chOff x="86263" y="4579678"/>
            <a:chExt cx="4960814" cy="469135"/>
          </a:xfrm>
        </p:grpSpPr>
        <p:sp>
          <p:nvSpPr>
            <p:cNvPr id="15" name="Google Shape;15;p3"/>
            <p:cNvSpPr/>
            <p:nvPr/>
          </p:nvSpPr>
          <p:spPr>
            <a:xfrm>
              <a:off x="104425" y="46040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2017925" y="46579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 name="Google Shape;17;p3"/>
            <p:cNvCxnSpPr>
              <a:stCxn id="16" idx="0"/>
              <a:endCxn id="15" idx="0"/>
            </p:cNvCxnSpPr>
            <p:nvPr/>
          </p:nvCxnSpPr>
          <p:spPr>
            <a:xfrm rot="5400000" flipH="1">
              <a:off x="1107275" y="3674250"/>
              <a:ext cx="54000" cy="1913400"/>
            </a:xfrm>
            <a:prstGeom prst="curvedConnector3">
              <a:avLst>
                <a:gd name="adj1" fmla="val 540880"/>
              </a:avLst>
            </a:prstGeom>
            <a:noFill/>
            <a:ln w="19050" cap="flat" cmpd="sng">
              <a:solidFill>
                <a:schemeClr val="accent1"/>
              </a:solidFill>
              <a:prstDash val="dash"/>
              <a:round/>
              <a:headEnd type="none" w="med" len="med"/>
              <a:tailEnd type="none" w="med" len="med"/>
            </a:ln>
          </p:spPr>
        </p:cxnSp>
        <p:sp>
          <p:nvSpPr>
            <p:cNvPr id="18" name="Google Shape;18;p3"/>
            <p:cNvSpPr/>
            <p:nvPr/>
          </p:nvSpPr>
          <p:spPr>
            <a:xfrm>
              <a:off x="4882825" y="47462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 name="Google Shape;19;p3"/>
            <p:cNvCxnSpPr>
              <a:stCxn id="18" idx="0"/>
              <a:endCxn id="16" idx="0"/>
            </p:cNvCxnSpPr>
            <p:nvPr/>
          </p:nvCxnSpPr>
          <p:spPr>
            <a:xfrm rot="5400000" flipH="1">
              <a:off x="3479275" y="3269600"/>
              <a:ext cx="88200" cy="2865000"/>
            </a:xfrm>
            <a:prstGeom prst="curvedConnector3">
              <a:avLst>
                <a:gd name="adj1" fmla="val 370040"/>
              </a:avLst>
            </a:prstGeom>
            <a:noFill/>
            <a:ln w="19050" cap="flat" cmpd="sng">
              <a:solidFill>
                <a:schemeClr val="accent1"/>
              </a:solidFill>
              <a:prstDash val="dash"/>
              <a:round/>
              <a:headEnd type="none" w="med" len="med"/>
              <a:tailEnd type="none" w="med" len="med"/>
            </a:ln>
          </p:spPr>
        </p:cxnSp>
        <p:grpSp>
          <p:nvGrpSpPr>
            <p:cNvPr id="20" name="Google Shape;20;p3"/>
            <p:cNvGrpSpPr/>
            <p:nvPr/>
          </p:nvGrpSpPr>
          <p:grpSpPr>
            <a:xfrm>
              <a:off x="4864663" y="4746190"/>
              <a:ext cx="182414" cy="302622"/>
              <a:chOff x="239843" y="1878928"/>
              <a:chExt cx="182414" cy="302622"/>
            </a:xfrm>
          </p:grpSpPr>
          <p:sp>
            <p:nvSpPr>
              <p:cNvPr id="21" name="Google Shape;21;p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 name="Google Shape;23;p3"/>
            <p:cNvGrpSpPr/>
            <p:nvPr/>
          </p:nvGrpSpPr>
          <p:grpSpPr>
            <a:xfrm>
              <a:off x="1999763" y="4667928"/>
              <a:ext cx="182414" cy="302622"/>
              <a:chOff x="239843" y="1878928"/>
              <a:chExt cx="182414" cy="302622"/>
            </a:xfrm>
          </p:grpSpPr>
          <p:sp>
            <p:nvSpPr>
              <p:cNvPr id="24" name="Google Shape;24;p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6" name="Google Shape;26;p3"/>
            <p:cNvGrpSpPr/>
            <p:nvPr/>
          </p:nvGrpSpPr>
          <p:grpSpPr>
            <a:xfrm>
              <a:off x="86263" y="4579678"/>
              <a:ext cx="182414" cy="302622"/>
              <a:chOff x="239843" y="1878928"/>
              <a:chExt cx="182414" cy="302622"/>
            </a:xfrm>
          </p:grpSpPr>
          <p:sp>
            <p:nvSpPr>
              <p:cNvPr id="27" name="Google Shape;27;p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439"/>
        <p:cNvGrpSpPr/>
        <p:nvPr/>
      </p:nvGrpSpPr>
      <p:grpSpPr>
        <a:xfrm>
          <a:off x="0" y="0"/>
          <a:ext cx="0" cy="0"/>
          <a:chOff x="0" y="0"/>
          <a:chExt cx="0" cy="0"/>
        </a:xfrm>
      </p:grpSpPr>
      <p:grpSp>
        <p:nvGrpSpPr>
          <p:cNvPr id="440" name="Google Shape;440;p22"/>
          <p:cNvGrpSpPr/>
          <p:nvPr/>
        </p:nvGrpSpPr>
        <p:grpSpPr>
          <a:xfrm>
            <a:off x="-5044812" y="379036"/>
            <a:ext cx="18752813" cy="4764476"/>
            <a:chOff x="-5044812" y="379036"/>
            <a:chExt cx="18752813" cy="4764476"/>
          </a:xfrm>
        </p:grpSpPr>
        <p:grpSp>
          <p:nvGrpSpPr>
            <p:cNvPr id="441" name="Google Shape;441;p22"/>
            <p:cNvGrpSpPr/>
            <p:nvPr/>
          </p:nvGrpSpPr>
          <p:grpSpPr>
            <a:xfrm>
              <a:off x="7375788" y="379036"/>
              <a:ext cx="6332213" cy="3373401"/>
              <a:chOff x="233350" y="949250"/>
              <a:chExt cx="7137300" cy="3802300"/>
            </a:xfrm>
          </p:grpSpPr>
          <p:sp>
            <p:nvSpPr>
              <p:cNvPr id="442" name="Google Shape;442;p2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22"/>
            <p:cNvGrpSpPr/>
            <p:nvPr/>
          </p:nvGrpSpPr>
          <p:grpSpPr>
            <a:xfrm>
              <a:off x="-5044812" y="1770111"/>
              <a:ext cx="6332213" cy="3373401"/>
              <a:chOff x="233350" y="949250"/>
              <a:chExt cx="7137300" cy="3802300"/>
            </a:xfrm>
          </p:grpSpPr>
          <p:sp>
            <p:nvSpPr>
              <p:cNvPr id="494" name="Google Shape;494;p2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545"/>
        <p:cNvGrpSpPr/>
        <p:nvPr/>
      </p:nvGrpSpPr>
      <p:grpSpPr>
        <a:xfrm>
          <a:off x="0" y="0"/>
          <a:ext cx="0" cy="0"/>
          <a:chOff x="0" y="0"/>
          <a:chExt cx="0" cy="0"/>
        </a:xfrm>
      </p:grpSpPr>
      <p:grpSp>
        <p:nvGrpSpPr>
          <p:cNvPr id="546" name="Google Shape;546;p23"/>
          <p:cNvGrpSpPr/>
          <p:nvPr/>
        </p:nvGrpSpPr>
        <p:grpSpPr>
          <a:xfrm flipH="1">
            <a:off x="122363" y="4259415"/>
            <a:ext cx="1175514" cy="744822"/>
            <a:chOff x="7843013" y="4259415"/>
            <a:chExt cx="1175514" cy="744822"/>
          </a:xfrm>
        </p:grpSpPr>
        <p:sp>
          <p:nvSpPr>
            <p:cNvPr id="547" name="Google Shape;547;p23"/>
            <p:cNvSpPr/>
            <p:nvPr/>
          </p:nvSpPr>
          <p:spPr>
            <a:xfrm>
              <a:off x="7861175" y="472002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8" name="Google Shape;548;p23"/>
            <p:cNvCxnSpPr>
              <a:stCxn id="549" idx="0"/>
              <a:endCxn id="547" idx="7"/>
            </p:cNvCxnSpPr>
            <p:nvPr/>
          </p:nvCxnSpPr>
          <p:spPr>
            <a:xfrm rot="5400000">
              <a:off x="8224875" y="4038875"/>
              <a:ext cx="463500" cy="941400"/>
            </a:xfrm>
            <a:prstGeom prst="curvedConnector3">
              <a:avLst>
                <a:gd name="adj1" fmla="val -51375"/>
              </a:avLst>
            </a:prstGeom>
            <a:noFill/>
            <a:ln w="19050" cap="flat" cmpd="sng">
              <a:solidFill>
                <a:schemeClr val="accent1"/>
              </a:solidFill>
              <a:prstDash val="dash"/>
              <a:round/>
              <a:headEnd type="none" w="med" len="med"/>
              <a:tailEnd type="none" w="med" len="med"/>
            </a:ln>
          </p:spPr>
        </p:cxnSp>
        <p:grpSp>
          <p:nvGrpSpPr>
            <p:cNvPr id="550" name="Google Shape;550;p23"/>
            <p:cNvGrpSpPr/>
            <p:nvPr/>
          </p:nvGrpSpPr>
          <p:grpSpPr>
            <a:xfrm>
              <a:off x="7843013" y="4701615"/>
              <a:ext cx="182414" cy="302622"/>
              <a:chOff x="239843" y="1878928"/>
              <a:chExt cx="182414" cy="302622"/>
            </a:xfrm>
          </p:grpSpPr>
          <p:sp>
            <p:nvSpPr>
              <p:cNvPr id="551" name="Google Shape;551;p2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9" name="Google Shape;549;p23"/>
            <p:cNvSpPr/>
            <p:nvPr/>
          </p:nvSpPr>
          <p:spPr>
            <a:xfrm>
              <a:off x="8854275" y="427782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 name="Google Shape;553;p23"/>
            <p:cNvGrpSpPr/>
            <p:nvPr/>
          </p:nvGrpSpPr>
          <p:grpSpPr>
            <a:xfrm>
              <a:off x="8836113" y="4259415"/>
              <a:ext cx="182414" cy="302622"/>
              <a:chOff x="239843" y="1878928"/>
              <a:chExt cx="182414" cy="302622"/>
            </a:xfrm>
          </p:grpSpPr>
          <p:sp>
            <p:nvSpPr>
              <p:cNvPr id="554" name="Google Shape;554;p2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556" name="Google Shape;556;p23"/>
          <p:cNvGrpSpPr/>
          <p:nvPr/>
        </p:nvGrpSpPr>
        <p:grpSpPr>
          <a:xfrm>
            <a:off x="7991513" y="1864050"/>
            <a:ext cx="970814" cy="3047800"/>
            <a:chOff x="7991513" y="1864050"/>
            <a:chExt cx="970814" cy="3047800"/>
          </a:xfrm>
        </p:grpSpPr>
        <p:sp>
          <p:nvSpPr>
            <p:cNvPr id="557" name="Google Shape;557;p23"/>
            <p:cNvSpPr/>
            <p:nvPr/>
          </p:nvSpPr>
          <p:spPr>
            <a:xfrm flipH="1">
              <a:off x="8009664" y="18640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3"/>
            <p:cNvSpPr/>
            <p:nvPr/>
          </p:nvSpPr>
          <p:spPr>
            <a:xfrm flipH="1">
              <a:off x="8414064" y="3209738"/>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9" name="Google Shape;559;p23"/>
            <p:cNvCxnSpPr>
              <a:stCxn id="557" idx="0"/>
              <a:endCxn id="558" idx="0"/>
            </p:cNvCxnSpPr>
            <p:nvPr/>
          </p:nvCxnSpPr>
          <p:spPr>
            <a:xfrm rot="-5400000" flipH="1">
              <a:off x="7612014" y="2334750"/>
              <a:ext cx="1345800" cy="404400"/>
            </a:xfrm>
            <a:prstGeom prst="curvedConnector3">
              <a:avLst>
                <a:gd name="adj1" fmla="val -12124"/>
              </a:avLst>
            </a:prstGeom>
            <a:noFill/>
            <a:ln w="19050" cap="flat" cmpd="sng">
              <a:solidFill>
                <a:schemeClr val="accent1"/>
              </a:solidFill>
              <a:prstDash val="dash"/>
              <a:round/>
              <a:headEnd type="none" w="med" len="med"/>
              <a:tailEnd type="none" w="med" len="med"/>
            </a:ln>
          </p:spPr>
        </p:cxnSp>
        <p:grpSp>
          <p:nvGrpSpPr>
            <p:cNvPr id="560" name="Google Shape;560;p23"/>
            <p:cNvGrpSpPr/>
            <p:nvPr/>
          </p:nvGrpSpPr>
          <p:grpSpPr>
            <a:xfrm flipH="1">
              <a:off x="7991513" y="1864053"/>
              <a:ext cx="182414" cy="302622"/>
              <a:chOff x="239843" y="1878928"/>
              <a:chExt cx="182414" cy="302622"/>
            </a:xfrm>
          </p:grpSpPr>
          <p:sp>
            <p:nvSpPr>
              <p:cNvPr id="561" name="Google Shape;561;p2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3" name="Google Shape;563;p23"/>
            <p:cNvGrpSpPr/>
            <p:nvPr/>
          </p:nvGrpSpPr>
          <p:grpSpPr>
            <a:xfrm flipH="1">
              <a:off x="8395913" y="3209753"/>
              <a:ext cx="182414" cy="302622"/>
              <a:chOff x="239843" y="1878928"/>
              <a:chExt cx="182414" cy="302622"/>
            </a:xfrm>
          </p:grpSpPr>
          <p:sp>
            <p:nvSpPr>
              <p:cNvPr id="564" name="Google Shape;564;p2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6" name="Google Shape;566;p23"/>
            <p:cNvSpPr/>
            <p:nvPr/>
          </p:nvSpPr>
          <p:spPr>
            <a:xfrm flipH="1">
              <a:off x="8798064" y="460921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 name="Google Shape;567;p23"/>
            <p:cNvGrpSpPr/>
            <p:nvPr/>
          </p:nvGrpSpPr>
          <p:grpSpPr>
            <a:xfrm flipH="1">
              <a:off x="8779913" y="4609228"/>
              <a:ext cx="182414" cy="302622"/>
              <a:chOff x="239843" y="1878928"/>
              <a:chExt cx="182414" cy="302622"/>
            </a:xfrm>
          </p:grpSpPr>
          <p:sp>
            <p:nvSpPr>
              <p:cNvPr id="568" name="Google Shape;568;p2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570" name="Google Shape;570;p23"/>
            <p:cNvCxnSpPr>
              <a:stCxn id="558" idx="0"/>
              <a:endCxn id="566" idx="0"/>
            </p:cNvCxnSpPr>
            <p:nvPr/>
          </p:nvCxnSpPr>
          <p:spPr>
            <a:xfrm rot="-5400000" flipH="1">
              <a:off x="7979364" y="3717488"/>
              <a:ext cx="1399500" cy="384000"/>
            </a:xfrm>
            <a:prstGeom prst="curvedConnector3">
              <a:avLst>
                <a:gd name="adj1" fmla="val -17015"/>
              </a:avLst>
            </a:prstGeom>
            <a:noFill/>
            <a:ln w="19050" cap="flat" cmpd="sng">
              <a:solidFill>
                <a:schemeClr val="accent1"/>
              </a:solidFill>
              <a:prstDash val="dash"/>
              <a:round/>
              <a:headEnd type="none" w="med" len="med"/>
              <a:tailEnd type="none" w="med" len="med"/>
            </a:ln>
          </p:spPr>
        </p:cxn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74"/>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575"/>
        <p:cNvGrpSpPr/>
        <p:nvPr/>
      </p:nvGrpSpPr>
      <p:grpSpPr>
        <a:xfrm>
          <a:off x="0" y="0"/>
          <a:ext cx="0" cy="0"/>
          <a:chOff x="0" y="0"/>
          <a:chExt cx="0" cy="0"/>
        </a:xfrm>
      </p:grpSpPr>
      <p:sp>
        <p:nvSpPr>
          <p:cNvPr id="576" name="Google Shape;576;p26"/>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9"/>
        <p:cNvGrpSpPr/>
        <p:nvPr/>
      </p:nvGrpSpPr>
      <p:grpSpPr>
        <a:xfrm>
          <a:off x="0" y="0"/>
          <a:ext cx="0" cy="0"/>
          <a:chOff x="0" y="0"/>
          <a:chExt cx="0" cy="0"/>
        </a:xfrm>
      </p:grpSpPr>
      <p:sp>
        <p:nvSpPr>
          <p:cNvPr id="30" name="Google Shape;30;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1" name="Google Shape;31;p4"/>
          <p:cNvSpPr txBox="1">
            <a:spLocks noGrp="1"/>
          </p:cNvSpPr>
          <p:nvPr>
            <p:ph type="body" idx="1"/>
          </p:nvPr>
        </p:nvSpPr>
        <p:spPr>
          <a:xfrm>
            <a:off x="720000" y="1215751"/>
            <a:ext cx="7704000" cy="15198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Nunito Light"/>
              <a:buChar char="●"/>
              <a:defRPr/>
            </a:lvl1pPr>
            <a:lvl2pPr marL="914400" lvl="1" indent="-304800" rtl="0">
              <a:lnSpc>
                <a:spcPct val="100000"/>
              </a:lnSpc>
              <a:spcBef>
                <a:spcPts val="0"/>
              </a:spcBef>
              <a:spcAft>
                <a:spcPts val="0"/>
              </a:spcAft>
              <a:buSzPts val="1200"/>
              <a:buFont typeface="Nunito Light"/>
              <a:buChar char="○"/>
              <a:defRPr/>
            </a:lvl2pPr>
            <a:lvl3pPr marL="1371600" lvl="2" indent="-304800" rtl="0">
              <a:lnSpc>
                <a:spcPct val="100000"/>
              </a:lnSpc>
              <a:spcBef>
                <a:spcPts val="0"/>
              </a:spcBef>
              <a:spcAft>
                <a:spcPts val="0"/>
              </a:spcAft>
              <a:buSzPts val="1200"/>
              <a:buFont typeface="Nunito Light"/>
              <a:buChar char="■"/>
              <a:defRPr/>
            </a:lvl3pPr>
            <a:lvl4pPr marL="1828800" lvl="3" indent="-304800" rtl="0">
              <a:lnSpc>
                <a:spcPct val="100000"/>
              </a:lnSpc>
              <a:spcBef>
                <a:spcPts val="0"/>
              </a:spcBef>
              <a:spcAft>
                <a:spcPts val="0"/>
              </a:spcAft>
              <a:buSzPts val="1200"/>
              <a:buFont typeface="Nunito Light"/>
              <a:buChar char="●"/>
              <a:defRPr/>
            </a:lvl4pPr>
            <a:lvl5pPr marL="2286000" lvl="4" indent="-304800" rtl="0">
              <a:lnSpc>
                <a:spcPct val="100000"/>
              </a:lnSpc>
              <a:spcBef>
                <a:spcPts val="0"/>
              </a:spcBef>
              <a:spcAft>
                <a:spcPts val="0"/>
              </a:spcAft>
              <a:buSzPts val="1200"/>
              <a:buFont typeface="Nunito Light"/>
              <a:buChar char="○"/>
              <a:defRPr/>
            </a:lvl5pPr>
            <a:lvl6pPr marL="2743200" lvl="5" indent="-304800" rtl="0">
              <a:lnSpc>
                <a:spcPct val="100000"/>
              </a:lnSpc>
              <a:spcBef>
                <a:spcPts val="0"/>
              </a:spcBef>
              <a:spcAft>
                <a:spcPts val="0"/>
              </a:spcAft>
              <a:buSzPts val="1200"/>
              <a:buFont typeface="Nunito Light"/>
              <a:buChar char="■"/>
              <a:defRPr/>
            </a:lvl6pPr>
            <a:lvl7pPr marL="3200400" lvl="6" indent="-304800" rtl="0">
              <a:lnSpc>
                <a:spcPct val="100000"/>
              </a:lnSpc>
              <a:spcBef>
                <a:spcPts val="0"/>
              </a:spcBef>
              <a:spcAft>
                <a:spcPts val="0"/>
              </a:spcAft>
              <a:buSzPts val="1200"/>
              <a:buFont typeface="Nunito Light"/>
              <a:buChar char="●"/>
              <a:defRPr/>
            </a:lvl7pPr>
            <a:lvl8pPr marL="3657600" lvl="7" indent="-304800" rtl="0">
              <a:lnSpc>
                <a:spcPct val="100000"/>
              </a:lnSpc>
              <a:spcBef>
                <a:spcPts val="0"/>
              </a:spcBef>
              <a:spcAft>
                <a:spcPts val="0"/>
              </a:spcAft>
              <a:buSzPts val="1200"/>
              <a:buFont typeface="Nunito Light"/>
              <a:buChar char="○"/>
              <a:defRPr/>
            </a:lvl8pPr>
            <a:lvl9pPr marL="4114800" lvl="8" indent="-304800" rtl="0">
              <a:lnSpc>
                <a:spcPct val="100000"/>
              </a:lnSpc>
              <a:spcBef>
                <a:spcPts val="0"/>
              </a:spcBef>
              <a:spcAft>
                <a:spcPts val="0"/>
              </a:spcAft>
              <a:buSzPts val="1200"/>
              <a:buFont typeface="Nunito Light"/>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2"/>
        <p:cNvGrpSpPr/>
        <p:nvPr/>
      </p:nvGrpSpPr>
      <p:grpSpPr>
        <a:xfrm>
          <a:off x="0" y="0"/>
          <a:ext cx="0" cy="0"/>
          <a:chOff x="0" y="0"/>
          <a:chExt cx="0" cy="0"/>
        </a:xfrm>
      </p:grpSpPr>
      <p:grpSp>
        <p:nvGrpSpPr>
          <p:cNvPr id="33" name="Google Shape;33;p5"/>
          <p:cNvGrpSpPr/>
          <p:nvPr/>
        </p:nvGrpSpPr>
        <p:grpSpPr>
          <a:xfrm>
            <a:off x="7854981" y="342304"/>
            <a:ext cx="1175514" cy="1202022"/>
            <a:chOff x="255763" y="148340"/>
            <a:chExt cx="1175514" cy="1202022"/>
          </a:xfrm>
        </p:grpSpPr>
        <p:sp>
          <p:nvSpPr>
            <p:cNvPr id="34" name="Google Shape;34;p5"/>
            <p:cNvSpPr/>
            <p:nvPr/>
          </p:nvSpPr>
          <p:spPr>
            <a:xfrm>
              <a:off x="273925" y="10661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 name="Google Shape;35;p5"/>
            <p:cNvCxnSpPr>
              <a:stCxn id="36" idx="1"/>
              <a:endCxn id="34" idx="0"/>
            </p:cNvCxnSpPr>
            <p:nvPr/>
          </p:nvCxnSpPr>
          <p:spPr>
            <a:xfrm rot="5400000">
              <a:off x="378671" y="156496"/>
              <a:ext cx="878100" cy="941400"/>
            </a:xfrm>
            <a:prstGeom prst="curvedConnector3">
              <a:avLst>
                <a:gd name="adj1" fmla="val -29555"/>
              </a:avLst>
            </a:prstGeom>
            <a:noFill/>
            <a:ln w="19050" cap="flat" cmpd="sng">
              <a:solidFill>
                <a:schemeClr val="accent1"/>
              </a:solidFill>
              <a:prstDash val="dash"/>
              <a:round/>
              <a:headEnd type="none" w="med" len="med"/>
              <a:tailEnd type="none" w="med" len="med"/>
            </a:ln>
          </p:spPr>
        </p:cxnSp>
        <p:grpSp>
          <p:nvGrpSpPr>
            <p:cNvPr id="37" name="Google Shape;37;p5"/>
            <p:cNvGrpSpPr/>
            <p:nvPr/>
          </p:nvGrpSpPr>
          <p:grpSpPr>
            <a:xfrm>
              <a:off x="255763" y="1047740"/>
              <a:ext cx="182414" cy="302622"/>
              <a:chOff x="239843" y="1878928"/>
              <a:chExt cx="182414" cy="302622"/>
            </a:xfrm>
          </p:grpSpPr>
          <p:sp>
            <p:nvSpPr>
              <p:cNvPr id="38" name="Google Shape;38;p5"/>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5"/>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6" name="Google Shape;36;p5"/>
            <p:cNvSpPr/>
            <p:nvPr/>
          </p:nvSpPr>
          <p:spPr>
            <a:xfrm>
              <a:off x="1267025" y="1667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40;p5"/>
            <p:cNvGrpSpPr/>
            <p:nvPr/>
          </p:nvGrpSpPr>
          <p:grpSpPr>
            <a:xfrm>
              <a:off x="1248863" y="148340"/>
              <a:ext cx="182414" cy="302622"/>
              <a:chOff x="239843" y="1878928"/>
              <a:chExt cx="182414" cy="302622"/>
            </a:xfrm>
          </p:grpSpPr>
          <p:sp>
            <p:nvSpPr>
              <p:cNvPr id="41" name="Google Shape;41;p5"/>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5"/>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43" name="Google Shape;43;p5"/>
          <p:cNvSpPr txBox="1">
            <a:spLocks noGrp="1"/>
          </p:cNvSpPr>
          <p:nvPr>
            <p:ph type="title"/>
          </p:nvPr>
        </p:nvSpPr>
        <p:spPr>
          <a:xfrm>
            <a:off x="872400" y="5974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4" name="Google Shape;44;p5"/>
          <p:cNvSpPr txBox="1">
            <a:spLocks noGrp="1"/>
          </p:cNvSpPr>
          <p:nvPr>
            <p:ph type="subTitle" idx="1"/>
          </p:nvPr>
        </p:nvSpPr>
        <p:spPr>
          <a:xfrm>
            <a:off x="4825011" y="2238125"/>
            <a:ext cx="2673300" cy="17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b="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5" name="Google Shape;45;p5"/>
          <p:cNvSpPr txBox="1">
            <a:spLocks noGrp="1"/>
          </p:cNvSpPr>
          <p:nvPr>
            <p:ph type="subTitle" idx="2"/>
          </p:nvPr>
        </p:nvSpPr>
        <p:spPr>
          <a:xfrm>
            <a:off x="1645674" y="2238125"/>
            <a:ext cx="2673300" cy="17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b="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5"/>
          <p:cNvSpPr txBox="1">
            <a:spLocks noGrp="1"/>
          </p:cNvSpPr>
          <p:nvPr>
            <p:ph type="subTitle" idx="3"/>
          </p:nvPr>
        </p:nvSpPr>
        <p:spPr>
          <a:xfrm>
            <a:off x="1645688" y="1735925"/>
            <a:ext cx="2673300" cy="487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
        <p:nvSpPr>
          <p:cNvPr id="47" name="Google Shape;47;p5"/>
          <p:cNvSpPr txBox="1">
            <a:spLocks noGrp="1"/>
          </p:cNvSpPr>
          <p:nvPr>
            <p:ph type="subTitle" idx="4"/>
          </p:nvPr>
        </p:nvSpPr>
        <p:spPr>
          <a:xfrm>
            <a:off x="4825026" y="1735925"/>
            <a:ext cx="2673300" cy="487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Work Sans Medium"/>
              <a:buNone/>
              <a:defRPr sz="1800">
                <a:solidFill>
                  <a:schemeClr val="dk1"/>
                </a:solidFill>
                <a:latin typeface="Work Sans Medium"/>
                <a:ea typeface="Work Sans Medium"/>
                <a:cs typeface="Work Sans Medium"/>
                <a:sym typeface="Work Sans Medium"/>
              </a:defRPr>
            </a:lvl1pPr>
            <a:lvl2pPr lvl="1"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2pPr>
            <a:lvl3pPr lvl="2"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3pPr>
            <a:lvl4pPr lvl="3"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4pPr>
            <a:lvl5pPr lvl="4"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5pPr>
            <a:lvl6pPr lvl="5"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6pPr>
            <a:lvl7pPr lvl="6"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7pPr>
            <a:lvl8pPr lvl="7"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8pPr>
            <a:lvl9pPr lvl="8" algn="ctr" rtl="0">
              <a:lnSpc>
                <a:spcPct val="100000"/>
              </a:lnSpc>
              <a:spcBef>
                <a:spcPts val="0"/>
              </a:spcBef>
              <a:spcAft>
                <a:spcPts val="0"/>
              </a:spcAft>
              <a:buSzPts val="2400"/>
              <a:buFont typeface="Work Sans Medium"/>
              <a:buNone/>
              <a:defRPr sz="2400">
                <a:latin typeface="Work Sans Medium"/>
                <a:ea typeface="Work Sans Medium"/>
                <a:cs typeface="Work Sans Medium"/>
                <a:sym typeface="Work Sans Medium"/>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
        <p:cNvGrpSpPr/>
        <p:nvPr/>
      </p:nvGrpSpPr>
      <p:grpSpPr>
        <a:xfrm>
          <a:off x="0" y="0"/>
          <a:ext cx="0" cy="0"/>
          <a:chOff x="0" y="0"/>
          <a:chExt cx="0" cy="0"/>
        </a:xfrm>
      </p:grpSpPr>
      <p:sp>
        <p:nvSpPr>
          <p:cNvPr id="49" name="Google Shape;49;p6"/>
          <p:cNvSpPr txBox="1">
            <a:spLocks noGrp="1"/>
          </p:cNvSpPr>
          <p:nvPr>
            <p:ph type="title"/>
          </p:nvPr>
        </p:nvSpPr>
        <p:spPr>
          <a:xfrm>
            <a:off x="720000" y="445025"/>
            <a:ext cx="6418592"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dirty="0"/>
          </a:p>
        </p:txBody>
      </p:sp>
      <p:grpSp>
        <p:nvGrpSpPr>
          <p:cNvPr id="50" name="Google Shape;50;p6"/>
          <p:cNvGrpSpPr/>
          <p:nvPr/>
        </p:nvGrpSpPr>
        <p:grpSpPr>
          <a:xfrm flipH="1">
            <a:off x="-51525" y="445025"/>
            <a:ext cx="9247050" cy="4583507"/>
            <a:chOff x="-255450" y="236878"/>
            <a:chExt cx="9964375" cy="4791654"/>
          </a:xfrm>
        </p:grpSpPr>
        <p:sp>
          <p:nvSpPr>
            <p:cNvPr id="51" name="Google Shape;51;p6"/>
            <p:cNvSpPr/>
            <p:nvPr/>
          </p:nvSpPr>
          <p:spPr>
            <a:xfrm>
              <a:off x="8218445" y="4306462"/>
              <a:ext cx="983971" cy="722070"/>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 name="Google Shape;52;p6"/>
            <p:cNvGrpSpPr/>
            <p:nvPr/>
          </p:nvGrpSpPr>
          <p:grpSpPr>
            <a:xfrm>
              <a:off x="-255450" y="236878"/>
              <a:ext cx="9964375" cy="4581922"/>
              <a:chOff x="-255450" y="236878"/>
              <a:chExt cx="9964375" cy="4581922"/>
            </a:xfrm>
          </p:grpSpPr>
          <p:cxnSp>
            <p:nvCxnSpPr>
              <p:cNvPr id="53" name="Google Shape;53;p6"/>
              <p:cNvCxnSpPr/>
              <p:nvPr/>
            </p:nvCxnSpPr>
            <p:spPr>
              <a:xfrm flipH="1">
                <a:off x="8503825" y="3495400"/>
                <a:ext cx="1205100" cy="1017600"/>
              </a:xfrm>
              <a:prstGeom prst="curvedConnector2">
                <a:avLst/>
              </a:prstGeom>
              <a:noFill/>
              <a:ln w="19050" cap="flat" cmpd="sng">
                <a:solidFill>
                  <a:schemeClr val="accent1"/>
                </a:solidFill>
                <a:prstDash val="dash"/>
                <a:round/>
                <a:headEnd type="none" w="med" len="med"/>
                <a:tailEnd type="none" w="med" len="med"/>
              </a:ln>
            </p:spPr>
          </p:cxnSp>
          <p:grpSp>
            <p:nvGrpSpPr>
              <p:cNvPr id="54" name="Google Shape;54;p6"/>
              <p:cNvGrpSpPr/>
              <p:nvPr/>
            </p:nvGrpSpPr>
            <p:grpSpPr>
              <a:xfrm>
                <a:off x="8412613" y="4516178"/>
                <a:ext cx="182414" cy="302622"/>
                <a:chOff x="239843" y="1878928"/>
                <a:chExt cx="182414" cy="302622"/>
              </a:xfrm>
            </p:grpSpPr>
            <p:sp>
              <p:nvSpPr>
                <p:cNvPr id="55" name="Google Shape;55;p6"/>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 name="Google Shape;57;p6"/>
              <p:cNvGrpSpPr/>
              <p:nvPr/>
            </p:nvGrpSpPr>
            <p:grpSpPr>
              <a:xfrm>
                <a:off x="-255450" y="236878"/>
                <a:ext cx="1228851" cy="979197"/>
                <a:chOff x="125550" y="236878"/>
                <a:chExt cx="1228851" cy="979197"/>
              </a:xfrm>
            </p:grpSpPr>
            <p:sp>
              <p:nvSpPr>
                <p:cNvPr id="58" name="Google Shape;58;p6"/>
                <p:cNvSpPr/>
                <p:nvPr/>
              </p:nvSpPr>
              <p:spPr>
                <a:xfrm>
                  <a:off x="125550" y="106372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6"/>
                <p:cNvSpPr/>
                <p:nvPr/>
              </p:nvSpPr>
              <p:spPr>
                <a:xfrm>
                  <a:off x="573900" y="9134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 name="Google Shape;60;p6"/>
                <p:cNvCxnSpPr>
                  <a:stCxn id="59" idx="0"/>
                  <a:endCxn id="58" idx="0"/>
                </p:cNvCxnSpPr>
                <p:nvPr/>
              </p:nvCxnSpPr>
              <p:spPr>
                <a:xfrm rot="5400000">
                  <a:off x="347700" y="764500"/>
                  <a:ext cx="150300" cy="448200"/>
                </a:xfrm>
                <a:prstGeom prst="curvedConnector3">
                  <a:avLst>
                    <a:gd name="adj1" fmla="val -158433"/>
                  </a:avLst>
                </a:prstGeom>
                <a:noFill/>
                <a:ln w="19050" cap="flat" cmpd="sng">
                  <a:solidFill>
                    <a:schemeClr val="accent1"/>
                  </a:solidFill>
                  <a:prstDash val="dash"/>
                  <a:round/>
                  <a:headEnd type="none" w="med" len="med"/>
                  <a:tailEnd type="none" w="med" len="med"/>
                </a:ln>
              </p:spPr>
            </p:cxnSp>
            <p:sp>
              <p:nvSpPr>
                <p:cNvPr id="61" name="Google Shape;61;p6"/>
                <p:cNvSpPr/>
                <p:nvPr/>
              </p:nvSpPr>
              <p:spPr>
                <a:xfrm>
                  <a:off x="1190150" y="25856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 name="Google Shape;62;p6"/>
                <p:cNvCxnSpPr>
                  <a:stCxn id="61" idx="2"/>
                  <a:endCxn id="59" idx="0"/>
                </p:cNvCxnSpPr>
                <p:nvPr/>
              </p:nvCxnSpPr>
              <p:spPr>
                <a:xfrm flipH="1">
                  <a:off x="646850" y="331613"/>
                  <a:ext cx="543300" cy="581700"/>
                </a:xfrm>
                <a:prstGeom prst="curvedConnector2">
                  <a:avLst/>
                </a:prstGeom>
                <a:noFill/>
                <a:ln w="19050" cap="flat" cmpd="sng">
                  <a:solidFill>
                    <a:schemeClr val="accent1"/>
                  </a:solidFill>
                  <a:prstDash val="dash"/>
                  <a:round/>
                  <a:headEnd type="none" w="med" len="med"/>
                  <a:tailEnd type="none" w="med" len="med"/>
                </a:ln>
              </p:spPr>
            </p:cxnSp>
            <p:grpSp>
              <p:nvGrpSpPr>
                <p:cNvPr id="63" name="Google Shape;63;p6"/>
                <p:cNvGrpSpPr/>
                <p:nvPr/>
              </p:nvGrpSpPr>
              <p:grpSpPr>
                <a:xfrm>
                  <a:off x="555738" y="913453"/>
                  <a:ext cx="182414" cy="302622"/>
                  <a:chOff x="239843" y="1878928"/>
                  <a:chExt cx="182414" cy="302622"/>
                </a:xfrm>
              </p:grpSpPr>
              <p:sp>
                <p:nvSpPr>
                  <p:cNvPr id="64" name="Google Shape;64;p6"/>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 name="Google Shape;66;p6"/>
                <p:cNvGrpSpPr/>
                <p:nvPr/>
              </p:nvGrpSpPr>
              <p:grpSpPr>
                <a:xfrm>
                  <a:off x="1171988" y="236878"/>
                  <a:ext cx="182414" cy="302622"/>
                  <a:chOff x="239843" y="1878928"/>
                  <a:chExt cx="182414" cy="302622"/>
                </a:xfrm>
              </p:grpSpPr>
              <p:sp>
                <p:nvSpPr>
                  <p:cNvPr id="67" name="Google Shape;67;p6"/>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9"/>
        <p:cNvGrpSpPr/>
        <p:nvPr/>
      </p:nvGrpSpPr>
      <p:grpSpPr>
        <a:xfrm>
          <a:off x="0" y="0"/>
          <a:ext cx="0" cy="0"/>
          <a:chOff x="0" y="0"/>
          <a:chExt cx="0" cy="0"/>
        </a:xfrm>
      </p:grpSpPr>
      <p:grpSp>
        <p:nvGrpSpPr>
          <p:cNvPr id="70" name="Google Shape;70;p7"/>
          <p:cNvGrpSpPr/>
          <p:nvPr/>
        </p:nvGrpSpPr>
        <p:grpSpPr>
          <a:xfrm>
            <a:off x="2266413" y="4746200"/>
            <a:ext cx="1841714" cy="302625"/>
            <a:chOff x="2266413" y="4746200"/>
            <a:chExt cx="1841714" cy="302625"/>
          </a:xfrm>
        </p:grpSpPr>
        <p:sp>
          <p:nvSpPr>
            <p:cNvPr id="71" name="Google Shape;71;p7"/>
            <p:cNvSpPr/>
            <p:nvPr/>
          </p:nvSpPr>
          <p:spPr>
            <a:xfrm>
              <a:off x="2284575" y="47462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7"/>
            <p:cNvSpPr/>
            <p:nvPr/>
          </p:nvSpPr>
          <p:spPr>
            <a:xfrm>
              <a:off x="3943875" y="47462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 name="Google Shape;73;p7"/>
            <p:cNvCxnSpPr>
              <a:stCxn id="72" idx="0"/>
              <a:endCxn id="71" idx="0"/>
            </p:cNvCxnSpPr>
            <p:nvPr/>
          </p:nvCxnSpPr>
          <p:spPr>
            <a:xfrm rot="5400000">
              <a:off x="3186975" y="3916850"/>
              <a:ext cx="600" cy="1659300"/>
            </a:xfrm>
            <a:prstGeom prst="curvedConnector3">
              <a:avLst>
                <a:gd name="adj1" fmla="val -39687500"/>
              </a:avLst>
            </a:prstGeom>
            <a:noFill/>
            <a:ln w="19050" cap="flat" cmpd="sng">
              <a:solidFill>
                <a:schemeClr val="accent1"/>
              </a:solidFill>
              <a:prstDash val="dash"/>
              <a:round/>
              <a:headEnd type="none" w="med" len="med"/>
              <a:tailEnd type="none" w="med" len="med"/>
            </a:ln>
          </p:spPr>
        </p:cxnSp>
        <p:grpSp>
          <p:nvGrpSpPr>
            <p:cNvPr id="74" name="Google Shape;74;p7"/>
            <p:cNvGrpSpPr/>
            <p:nvPr/>
          </p:nvGrpSpPr>
          <p:grpSpPr>
            <a:xfrm>
              <a:off x="2266413" y="4746203"/>
              <a:ext cx="182414" cy="302622"/>
              <a:chOff x="239843" y="1878928"/>
              <a:chExt cx="182414" cy="302622"/>
            </a:xfrm>
          </p:grpSpPr>
          <p:sp>
            <p:nvSpPr>
              <p:cNvPr id="75" name="Google Shape;75;p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 name="Google Shape;77;p7"/>
            <p:cNvGrpSpPr/>
            <p:nvPr/>
          </p:nvGrpSpPr>
          <p:grpSpPr>
            <a:xfrm>
              <a:off x="3925713" y="4746203"/>
              <a:ext cx="182414" cy="302622"/>
              <a:chOff x="239843" y="1878928"/>
              <a:chExt cx="182414" cy="302622"/>
            </a:xfrm>
          </p:grpSpPr>
          <p:sp>
            <p:nvSpPr>
              <p:cNvPr id="78" name="Google Shape;78;p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80" name="Google Shape;80;p7"/>
          <p:cNvSpPr txBox="1">
            <a:spLocks noGrp="1"/>
          </p:cNvSpPr>
          <p:nvPr>
            <p:ph type="title"/>
          </p:nvPr>
        </p:nvSpPr>
        <p:spPr>
          <a:xfrm>
            <a:off x="713225" y="1401150"/>
            <a:ext cx="3804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1" name="Google Shape;81;p7"/>
          <p:cNvSpPr txBox="1">
            <a:spLocks noGrp="1"/>
          </p:cNvSpPr>
          <p:nvPr>
            <p:ph type="subTitle" idx="1"/>
          </p:nvPr>
        </p:nvSpPr>
        <p:spPr>
          <a:xfrm>
            <a:off x="713225" y="1973850"/>
            <a:ext cx="3804600" cy="176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200"/>
              <a:buFont typeface="Nunito Light"/>
              <a:buChar char="●"/>
              <a:defRPr/>
            </a:lvl1pPr>
            <a:lvl2pPr lvl="1" algn="ctr" rtl="0">
              <a:lnSpc>
                <a:spcPct val="100000"/>
              </a:lnSpc>
              <a:spcBef>
                <a:spcPts val="0"/>
              </a:spcBef>
              <a:spcAft>
                <a:spcPts val="0"/>
              </a:spcAft>
              <a:buClr>
                <a:srgbClr val="E76A28"/>
              </a:buClr>
              <a:buSzPts val="1200"/>
              <a:buFont typeface="Nunito Light"/>
              <a:buChar char="○"/>
              <a:defRPr/>
            </a:lvl2pPr>
            <a:lvl3pPr lvl="2" algn="ctr" rtl="0">
              <a:lnSpc>
                <a:spcPct val="100000"/>
              </a:lnSpc>
              <a:spcBef>
                <a:spcPts val="0"/>
              </a:spcBef>
              <a:spcAft>
                <a:spcPts val="0"/>
              </a:spcAft>
              <a:buClr>
                <a:srgbClr val="E76A28"/>
              </a:buClr>
              <a:buSzPts val="1200"/>
              <a:buFont typeface="Nunito Light"/>
              <a:buChar char="■"/>
              <a:defRPr/>
            </a:lvl3pPr>
            <a:lvl4pPr lvl="3" algn="ctr" rtl="0">
              <a:lnSpc>
                <a:spcPct val="100000"/>
              </a:lnSpc>
              <a:spcBef>
                <a:spcPts val="0"/>
              </a:spcBef>
              <a:spcAft>
                <a:spcPts val="0"/>
              </a:spcAft>
              <a:buClr>
                <a:srgbClr val="E76A28"/>
              </a:buClr>
              <a:buSzPts val="1200"/>
              <a:buFont typeface="Nunito Light"/>
              <a:buChar char="●"/>
              <a:defRPr/>
            </a:lvl4pPr>
            <a:lvl5pPr lvl="4" algn="ctr" rtl="0">
              <a:lnSpc>
                <a:spcPct val="100000"/>
              </a:lnSpc>
              <a:spcBef>
                <a:spcPts val="0"/>
              </a:spcBef>
              <a:spcAft>
                <a:spcPts val="0"/>
              </a:spcAft>
              <a:buClr>
                <a:srgbClr val="E76A28"/>
              </a:buClr>
              <a:buSzPts val="1200"/>
              <a:buFont typeface="Nunito Light"/>
              <a:buChar char="○"/>
              <a:defRPr/>
            </a:lvl5pPr>
            <a:lvl6pPr lvl="5" algn="ctr" rtl="0">
              <a:lnSpc>
                <a:spcPct val="100000"/>
              </a:lnSpc>
              <a:spcBef>
                <a:spcPts val="0"/>
              </a:spcBef>
              <a:spcAft>
                <a:spcPts val="0"/>
              </a:spcAft>
              <a:buClr>
                <a:srgbClr val="999999"/>
              </a:buClr>
              <a:buSzPts val="1200"/>
              <a:buFont typeface="Nunito Light"/>
              <a:buChar char="■"/>
              <a:defRPr/>
            </a:lvl6pPr>
            <a:lvl7pPr lvl="6" algn="ctr" rtl="0">
              <a:lnSpc>
                <a:spcPct val="100000"/>
              </a:lnSpc>
              <a:spcBef>
                <a:spcPts val="0"/>
              </a:spcBef>
              <a:spcAft>
                <a:spcPts val="0"/>
              </a:spcAft>
              <a:buClr>
                <a:srgbClr val="999999"/>
              </a:buClr>
              <a:buSzPts val="1200"/>
              <a:buFont typeface="Nunito Light"/>
              <a:buChar char="●"/>
              <a:defRPr/>
            </a:lvl7pPr>
            <a:lvl8pPr lvl="7" algn="ctr" rtl="0">
              <a:lnSpc>
                <a:spcPct val="100000"/>
              </a:lnSpc>
              <a:spcBef>
                <a:spcPts val="0"/>
              </a:spcBef>
              <a:spcAft>
                <a:spcPts val="0"/>
              </a:spcAft>
              <a:buClr>
                <a:srgbClr val="999999"/>
              </a:buClr>
              <a:buSzPts val="1200"/>
              <a:buFont typeface="Nunito Light"/>
              <a:buChar char="○"/>
              <a:defRPr/>
            </a:lvl8pPr>
            <a:lvl9pPr lvl="8" algn="ctr" rtl="0">
              <a:lnSpc>
                <a:spcPct val="100000"/>
              </a:lnSpc>
              <a:spcBef>
                <a:spcPts val="0"/>
              </a:spcBef>
              <a:spcAft>
                <a:spcPts val="0"/>
              </a:spcAft>
              <a:buClr>
                <a:srgbClr val="999999"/>
              </a:buClr>
              <a:buSzPts val="1200"/>
              <a:buFont typeface="Nunito Light"/>
              <a:buChar char="■"/>
              <a:defRPr/>
            </a:lvl9pPr>
          </a:lstStyle>
          <a:p>
            <a:endParaRPr/>
          </a:p>
        </p:txBody>
      </p:sp>
      <p:sp>
        <p:nvSpPr>
          <p:cNvPr id="82" name="Google Shape;82;p7"/>
          <p:cNvSpPr>
            <a:spLocks noGrp="1"/>
          </p:cNvSpPr>
          <p:nvPr>
            <p:ph type="pic" idx="2"/>
          </p:nvPr>
        </p:nvSpPr>
        <p:spPr>
          <a:xfrm>
            <a:off x="5643775" y="539500"/>
            <a:ext cx="2787000" cy="40644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3"/>
        <p:cNvGrpSpPr/>
        <p:nvPr/>
      </p:nvGrpSpPr>
      <p:grpSpPr>
        <a:xfrm>
          <a:off x="0" y="0"/>
          <a:ext cx="0" cy="0"/>
          <a:chOff x="0" y="0"/>
          <a:chExt cx="0" cy="0"/>
        </a:xfrm>
      </p:grpSpPr>
      <p:sp>
        <p:nvSpPr>
          <p:cNvPr id="84" name="Google Shape;84;p8"/>
          <p:cNvSpPr txBox="1">
            <a:spLocks noGrp="1"/>
          </p:cNvSpPr>
          <p:nvPr>
            <p:ph type="title"/>
          </p:nvPr>
        </p:nvSpPr>
        <p:spPr>
          <a:xfrm>
            <a:off x="3922675" y="1307100"/>
            <a:ext cx="4508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85" name="Google Shape;85;p8"/>
          <p:cNvGrpSpPr/>
          <p:nvPr/>
        </p:nvGrpSpPr>
        <p:grpSpPr>
          <a:xfrm>
            <a:off x="-2054887" y="1549512"/>
            <a:ext cx="6332213" cy="3373401"/>
            <a:chOff x="233350" y="949250"/>
            <a:chExt cx="7137300" cy="3802300"/>
          </a:xfrm>
        </p:grpSpPr>
        <p:sp>
          <p:nvSpPr>
            <p:cNvPr id="86" name="Google Shape;86;p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8"/>
          <p:cNvGrpSpPr/>
          <p:nvPr/>
        </p:nvGrpSpPr>
        <p:grpSpPr>
          <a:xfrm>
            <a:off x="526663" y="1423100"/>
            <a:ext cx="907639" cy="1774075"/>
            <a:chOff x="342013" y="985575"/>
            <a:chExt cx="907639" cy="1774075"/>
          </a:xfrm>
        </p:grpSpPr>
        <p:sp>
          <p:nvSpPr>
            <p:cNvPr id="138" name="Google Shape;138;p8"/>
            <p:cNvSpPr/>
            <p:nvPr/>
          </p:nvSpPr>
          <p:spPr>
            <a:xfrm>
              <a:off x="1085400" y="245702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 name="Google Shape;139;p8"/>
            <p:cNvGrpSpPr/>
            <p:nvPr/>
          </p:nvGrpSpPr>
          <p:grpSpPr>
            <a:xfrm>
              <a:off x="1067238" y="2457028"/>
              <a:ext cx="182414" cy="302622"/>
              <a:chOff x="239843" y="1878928"/>
              <a:chExt cx="182414" cy="302622"/>
            </a:xfrm>
          </p:grpSpPr>
          <p:sp>
            <p:nvSpPr>
              <p:cNvPr id="140" name="Google Shape;140;p8"/>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2" name="Google Shape;142;p8"/>
            <p:cNvSpPr/>
            <p:nvPr/>
          </p:nvSpPr>
          <p:spPr>
            <a:xfrm>
              <a:off x="360175" y="9855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 name="Google Shape;143;p8"/>
            <p:cNvGrpSpPr/>
            <p:nvPr/>
          </p:nvGrpSpPr>
          <p:grpSpPr>
            <a:xfrm>
              <a:off x="342013" y="985578"/>
              <a:ext cx="182414" cy="302622"/>
              <a:chOff x="239843" y="1878928"/>
              <a:chExt cx="182414" cy="302622"/>
            </a:xfrm>
          </p:grpSpPr>
          <p:sp>
            <p:nvSpPr>
              <p:cNvPr id="144" name="Google Shape;144;p8"/>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8"/>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46" name="Google Shape;146;p8"/>
            <p:cNvCxnSpPr>
              <a:stCxn id="142" idx="0"/>
              <a:endCxn id="138" idx="0"/>
            </p:cNvCxnSpPr>
            <p:nvPr/>
          </p:nvCxnSpPr>
          <p:spPr>
            <a:xfrm rot="-5400000" flipH="1">
              <a:off x="60025" y="1358775"/>
              <a:ext cx="1471500" cy="725100"/>
            </a:xfrm>
            <a:prstGeom prst="curvedConnector3">
              <a:avLst>
                <a:gd name="adj1" fmla="val -16182"/>
              </a:avLst>
            </a:prstGeom>
            <a:noFill/>
            <a:ln w="19050" cap="flat" cmpd="sng">
              <a:solidFill>
                <a:schemeClr val="accent1"/>
              </a:solidFill>
              <a:prstDash val="dash"/>
              <a:round/>
              <a:headEnd type="none" w="med" len="med"/>
              <a:tailEnd type="none" w="med" len="med"/>
            </a:ln>
          </p:spPr>
        </p:cxn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47"/>
        <p:cNvGrpSpPr/>
        <p:nvPr/>
      </p:nvGrpSpPr>
      <p:grpSpPr>
        <a:xfrm>
          <a:off x="0" y="0"/>
          <a:ext cx="0" cy="0"/>
          <a:chOff x="0" y="0"/>
          <a:chExt cx="0" cy="0"/>
        </a:xfrm>
      </p:grpSpPr>
      <p:sp>
        <p:nvSpPr>
          <p:cNvPr id="148" name="Google Shape;148;p9"/>
          <p:cNvSpPr txBox="1">
            <a:spLocks noGrp="1"/>
          </p:cNvSpPr>
          <p:nvPr>
            <p:ph type="title"/>
          </p:nvPr>
        </p:nvSpPr>
        <p:spPr>
          <a:xfrm>
            <a:off x="713225" y="1254000"/>
            <a:ext cx="4872900" cy="19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5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dirty="0"/>
          </a:p>
        </p:txBody>
      </p:sp>
      <p:sp>
        <p:nvSpPr>
          <p:cNvPr id="149" name="Google Shape;149;p9"/>
          <p:cNvSpPr txBox="1">
            <a:spLocks noGrp="1"/>
          </p:cNvSpPr>
          <p:nvPr>
            <p:ph type="subTitle" idx="1"/>
          </p:nvPr>
        </p:nvSpPr>
        <p:spPr>
          <a:xfrm>
            <a:off x="713225" y="3218400"/>
            <a:ext cx="48729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grpSp>
        <p:nvGrpSpPr>
          <p:cNvPr id="150" name="Google Shape;150;p9"/>
          <p:cNvGrpSpPr/>
          <p:nvPr/>
        </p:nvGrpSpPr>
        <p:grpSpPr>
          <a:xfrm>
            <a:off x="5757563" y="1059936"/>
            <a:ext cx="6332213" cy="3373401"/>
            <a:chOff x="233350" y="949250"/>
            <a:chExt cx="7137300" cy="3802300"/>
          </a:xfrm>
        </p:grpSpPr>
        <p:sp>
          <p:nvSpPr>
            <p:cNvPr id="151" name="Google Shape;151;p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02;p9"/>
          <p:cNvGrpSpPr/>
          <p:nvPr/>
        </p:nvGrpSpPr>
        <p:grpSpPr>
          <a:xfrm>
            <a:off x="7340838" y="1268350"/>
            <a:ext cx="1702539" cy="2931075"/>
            <a:chOff x="7340838" y="1268350"/>
            <a:chExt cx="1702539" cy="2931075"/>
          </a:xfrm>
        </p:grpSpPr>
        <p:sp>
          <p:nvSpPr>
            <p:cNvPr id="203" name="Google Shape;203;p9"/>
            <p:cNvSpPr/>
            <p:nvPr/>
          </p:nvSpPr>
          <p:spPr>
            <a:xfrm>
              <a:off x="8879125" y="30108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4" name="Google Shape;204;p9"/>
            <p:cNvCxnSpPr>
              <a:stCxn id="205" idx="0"/>
              <a:endCxn id="203" idx="0"/>
            </p:cNvCxnSpPr>
            <p:nvPr/>
          </p:nvCxnSpPr>
          <p:spPr>
            <a:xfrm rot="-5400000">
              <a:off x="7727250" y="2715805"/>
              <a:ext cx="929700" cy="1520100"/>
            </a:xfrm>
            <a:prstGeom prst="curvedConnector3">
              <a:avLst>
                <a:gd name="adj1" fmla="val 125627"/>
              </a:avLst>
            </a:prstGeom>
            <a:noFill/>
            <a:ln w="19050" cap="flat" cmpd="sng">
              <a:solidFill>
                <a:schemeClr val="accent1"/>
              </a:solidFill>
              <a:prstDash val="dash"/>
              <a:round/>
              <a:headEnd type="none" w="med" len="med"/>
              <a:tailEnd type="none" w="med" len="med"/>
            </a:ln>
          </p:spPr>
        </p:cxnSp>
        <p:sp>
          <p:nvSpPr>
            <p:cNvPr id="205" name="Google Shape;205;p9"/>
            <p:cNvSpPr/>
            <p:nvPr/>
          </p:nvSpPr>
          <p:spPr>
            <a:xfrm>
              <a:off x="7382100" y="3940705"/>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7541400" y="12683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 name="Google Shape;207;p9"/>
            <p:cNvGrpSpPr/>
            <p:nvPr/>
          </p:nvGrpSpPr>
          <p:grpSpPr>
            <a:xfrm>
              <a:off x="7523238" y="1268353"/>
              <a:ext cx="182414" cy="302622"/>
              <a:chOff x="239843" y="1878928"/>
              <a:chExt cx="182414" cy="302622"/>
            </a:xfrm>
          </p:grpSpPr>
          <p:sp>
            <p:nvSpPr>
              <p:cNvPr id="208" name="Google Shape;208;p9"/>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10" name="Google Shape;210;p9"/>
            <p:cNvGrpSpPr/>
            <p:nvPr/>
          </p:nvGrpSpPr>
          <p:grpSpPr>
            <a:xfrm>
              <a:off x="8860963" y="3010878"/>
              <a:ext cx="182414" cy="302622"/>
              <a:chOff x="239843" y="1878928"/>
              <a:chExt cx="182414" cy="302622"/>
            </a:xfrm>
          </p:grpSpPr>
          <p:sp>
            <p:nvSpPr>
              <p:cNvPr id="211" name="Google Shape;211;p9"/>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13" name="Google Shape;213;p9"/>
            <p:cNvGrpSpPr/>
            <p:nvPr/>
          </p:nvGrpSpPr>
          <p:grpSpPr>
            <a:xfrm>
              <a:off x="7340838" y="3896803"/>
              <a:ext cx="182414" cy="302622"/>
              <a:chOff x="239843" y="1878928"/>
              <a:chExt cx="182414" cy="302622"/>
            </a:xfrm>
          </p:grpSpPr>
          <p:sp>
            <p:nvSpPr>
              <p:cNvPr id="214" name="Google Shape;214;p9"/>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216" name="Google Shape;216;p9"/>
            <p:cNvCxnSpPr>
              <a:stCxn id="206" idx="0"/>
              <a:endCxn id="203" idx="0"/>
            </p:cNvCxnSpPr>
            <p:nvPr/>
          </p:nvCxnSpPr>
          <p:spPr>
            <a:xfrm rot="-5400000" flipH="1">
              <a:off x="7412100" y="1470700"/>
              <a:ext cx="1742400" cy="1337700"/>
            </a:xfrm>
            <a:prstGeom prst="curvedConnector3">
              <a:avLst>
                <a:gd name="adj1" fmla="val -13666"/>
              </a:avLst>
            </a:prstGeom>
            <a:noFill/>
            <a:ln w="19050" cap="flat" cmpd="sng">
              <a:solidFill>
                <a:schemeClr val="accent1"/>
              </a:solidFill>
              <a:prstDash val="dash"/>
              <a:round/>
              <a:headEnd type="none" w="med" len="med"/>
              <a:tailEnd type="none" w="med" len="med"/>
            </a:ln>
          </p:spPr>
        </p:cxn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17"/>
        <p:cNvGrpSpPr/>
        <p:nvPr/>
      </p:nvGrpSpPr>
      <p:grpSpPr>
        <a:xfrm>
          <a:off x="0" y="0"/>
          <a:ext cx="0" cy="0"/>
          <a:chOff x="0" y="0"/>
          <a:chExt cx="0" cy="0"/>
        </a:xfrm>
      </p:grpSpPr>
      <p:sp>
        <p:nvSpPr>
          <p:cNvPr id="218" name="Google Shape;218;p10"/>
          <p:cNvSpPr>
            <a:spLocks noGrp="1"/>
          </p:cNvSpPr>
          <p:nvPr>
            <p:ph type="pic" idx="2"/>
          </p:nvPr>
        </p:nvSpPr>
        <p:spPr>
          <a:xfrm>
            <a:off x="-50" y="0"/>
            <a:ext cx="9144000" cy="5143500"/>
          </a:xfrm>
          <a:prstGeom prst="rect">
            <a:avLst/>
          </a:prstGeom>
          <a:noFill/>
          <a:ln>
            <a:noFill/>
          </a:ln>
        </p:spPr>
      </p:sp>
      <p:sp>
        <p:nvSpPr>
          <p:cNvPr id="219" name="Google Shape;219;p10"/>
          <p:cNvSpPr txBox="1">
            <a:spLocks noGrp="1"/>
          </p:cNvSpPr>
          <p:nvPr>
            <p:ph type="title"/>
          </p:nvPr>
        </p:nvSpPr>
        <p:spPr>
          <a:xfrm>
            <a:off x="2085108" y="542800"/>
            <a:ext cx="6338891" cy="572700"/>
          </a:xfrm>
          <a:prstGeom prst="rect">
            <a:avLst/>
          </a:prstGeom>
          <a:solidFill>
            <a:schemeClr val="lt1"/>
          </a:solidFill>
        </p:spPr>
        <p:txBody>
          <a:bodyPr spcFirstLastPara="1" wrap="square" lIns="91425" tIns="91425" rIns="91425" bIns="91425" anchor="t"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3.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925781" y="445025"/>
            <a:ext cx="6504943"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Work Sans"/>
              <a:buNone/>
              <a:defRPr sz="3000" b="1">
                <a:solidFill>
                  <a:schemeClr val="dk1"/>
                </a:solidFill>
                <a:latin typeface="Work Sans"/>
                <a:ea typeface="Work Sans"/>
                <a:cs typeface="Work Sans"/>
                <a:sym typeface="Work Sans"/>
              </a:defRPr>
            </a:lvl1pPr>
            <a:lvl2pPr lvl="1" rtl="0">
              <a:spcBef>
                <a:spcPts val="0"/>
              </a:spcBef>
              <a:spcAft>
                <a:spcPts val="0"/>
              </a:spcAft>
              <a:buClr>
                <a:schemeClr val="dk1"/>
              </a:buClr>
              <a:buSzPts val="3000"/>
              <a:buFont typeface="Work Sans"/>
              <a:buNone/>
              <a:defRPr sz="3000" b="1">
                <a:solidFill>
                  <a:schemeClr val="dk1"/>
                </a:solidFill>
                <a:latin typeface="Work Sans"/>
                <a:ea typeface="Work Sans"/>
                <a:cs typeface="Work Sans"/>
                <a:sym typeface="Work Sans"/>
              </a:defRPr>
            </a:lvl2pPr>
            <a:lvl3pPr lvl="2" rtl="0">
              <a:spcBef>
                <a:spcPts val="0"/>
              </a:spcBef>
              <a:spcAft>
                <a:spcPts val="0"/>
              </a:spcAft>
              <a:buClr>
                <a:schemeClr val="dk1"/>
              </a:buClr>
              <a:buSzPts val="3000"/>
              <a:buFont typeface="Work Sans"/>
              <a:buNone/>
              <a:defRPr sz="3000" b="1">
                <a:solidFill>
                  <a:schemeClr val="dk1"/>
                </a:solidFill>
                <a:latin typeface="Work Sans"/>
                <a:ea typeface="Work Sans"/>
                <a:cs typeface="Work Sans"/>
                <a:sym typeface="Work Sans"/>
              </a:defRPr>
            </a:lvl3pPr>
            <a:lvl4pPr lvl="3" rtl="0">
              <a:spcBef>
                <a:spcPts val="0"/>
              </a:spcBef>
              <a:spcAft>
                <a:spcPts val="0"/>
              </a:spcAft>
              <a:buClr>
                <a:schemeClr val="dk1"/>
              </a:buClr>
              <a:buSzPts val="3000"/>
              <a:buFont typeface="Work Sans"/>
              <a:buNone/>
              <a:defRPr sz="3000" b="1">
                <a:solidFill>
                  <a:schemeClr val="dk1"/>
                </a:solidFill>
                <a:latin typeface="Work Sans"/>
                <a:ea typeface="Work Sans"/>
                <a:cs typeface="Work Sans"/>
                <a:sym typeface="Work Sans"/>
              </a:defRPr>
            </a:lvl4pPr>
            <a:lvl5pPr lvl="4" rtl="0">
              <a:spcBef>
                <a:spcPts val="0"/>
              </a:spcBef>
              <a:spcAft>
                <a:spcPts val="0"/>
              </a:spcAft>
              <a:buClr>
                <a:schemeClr val="dk1"/>
              </a:buClr>
              <a:buSzPts val="3000"/>
              <a:buFont typeface="Work Sans"/>
              <a:buNone/>
              <a:defRPr sz="3000" b="1">
                <a:solidFill>
                  <a:schemeClr val="dk1"/>
                </a:solidFill>
                <a:latin typeface="Work Sans"/>
                <a:ea typeface="Work Sans"/>
                <a:cs typeface="Work Sans"/>
                <a:sym typeface="Work Sans"/>
              </a:defRPr>
            </a:lvl5pPr>
            <a:lvl6pPr lvl="5" rtl="0">
              <a:spcBef>
                <a:spcPts val="0"/>
              </a:spcBef>
              <a:spcAft>
                <a:spcPts val="0"/>
              </a:spcAft>
              <a:buClr>
                <a:schemeClr val="dk1"/>
              </a:buClr>
              <a:buSzPts val="3000"/>
              <a:buFont typeface="Work Sans"/>
              <a:buNone/>
              <a:defRPr sz="3000" b="1">
                <a:solidFill>
                  <a:schemeClr val="dk1"/>
                </a:solidFill>
                <a:latin typeface="Work Sans"/>
                <a:ea typeface="Work Sans"/>
                <a:cs typeface="Work Sans"/>
                <a:sym typeface="Work Sans"/>
              </a:defRPr>
            </a:lvl6pPr>
            <a:lvl7pPr lvl="6" rtl="0">
              <a:spcBef>
                <a:spcPts val="0"/>
              </a:spcBef>
              <a:spcAft>
                <a:spcPts val="0"/>
              </a:spcAft>
              <a:buClr>
                <a:schemeClr val="dk1"/>
              </a:buClr>
              <a:buSzPts val="3000"/>
              <a:buFont typeface="Work Sans"/>
              <a:buNone/>
              <a:defRPr sz="3000" b="1">
                <a:solidFill>
                  <a:schemeClr val="dk1"/>
                </a:solidFill>
                <a:latin typeface="Work Sans"/>
                <a:ea typeface="Work Sans"/>
                <a:cs typeface="Work Sans"/>
                <a:sym typeface="Work Sans"/>
              </a:defRPr>
            </a:lvl7pPr>
            <a:lvl8pPr lvl="7" rtl="0">
              <a:spcBef>
                <a:spcPts val="0"/>
              </a:spcBef>
              <a:spcAft>
                <a:spcPts val="0"/>
              </a:spcAft>
              <a:buClr>
                <a:schemeClr val="dk1"/>
              </a:buClr>
              <a:buSzPts val="3000"/>
              <a:buFont typeface="Work Sans"/>
              <a:buNone/>
              <a:defRPr sz="3000" b="1">
                <a:solidFill>
                  <a:schemeClr val="dk1"/>
                </a:solidFill>
                <a:latin typeface="Work Sans"/>
                <a:ea typeface="Work Sans"/>
                <a:cs typeface="Work Sans"/>
                <a:sym typeface="Work Sans"/>
              </a:defRPr>
            </a:lvl8pPr>
            <a:lvl9pPr lvl="8" rtl="0">
              <a:spcBef>
                <a:spcPts val="0"/>
              </a:spcBef>
              <a:spcAft>
                <a:spcPts val="0"/>
              </a:spcAft>
              <a:buClr>
                <a:schemeClr val="dk1"/>
              </a:buClr>
              <a:buSzPts val="3000"/>
              <a:buFont typeface="Work Sans"/>
              <a:buNone/>
              <a:defRPr sz="3000" b="1">
                <a:solidFill>
                  <a:schemeClr val="dk1"/>
                </a:solidFill>
                <a:latin typeface="Work Sans"/>
                <a:ea typeface="Work Sans"/>
                <a:cs typeface="Work Sans"/>
                <a:sym typeface="Work Sans"/>
              </a:defRPr>
            </a:lvl9pPr>
          </a:lstStyle>
          <a:p>
            <a:endParaRPr dirty="0"/>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Work Sans"/>
              <a:buChar char="●"/>
              <a:defRPr sz="1200">
                <a:solidFill>
                  <a:schemeClr val="dk1"/>
                </a:solidFill>
                <a:latin typeface="Work Sans"/>
                <a:ea typeface="Work Sans"/>
                <a:cs typeface="Work Sans"/>
                <a:sym typeface="Work Sans"/>
              </a:defRPr>
            </a:lvl1pPr>
            <a:lvl2pPr marL="914400" lvl="1" indent="-304800">
              <a:lnSpc>
                <a:spcPct val="100000"/>
              </a:lnSpc>
              <a:spcBef>
                <a:spcPts val="0"/>
              </a:spcBef>
              <a:spcAft>
                <a:spcPts val="0"/>
              </a:spcAft>
              <a:buClr>
                <a:schemeClr val="dk1"/>
              </a:buClr>
              <a:buSzPts val="1200"/>
              <a:buFont typeface="Work Sans"/>
              <a:buChar char="○"/>
              <a:defRPr sz="1200">
                <a:solidFill>
                  <a:schemeClr val="dk1"/>
                </a:solidFill>
                <a:latin typeface="Work Sans"/>
                <a:ea typeface="Work Sans"/>
                <a:cs typeface="Work Sans"/>
                <a:sym typeface="Work Sans"/>
              </a:defRPr>
            </a:lvl2pPr>
            <a:lvl3pPr marL="1371600" lvl="2" indent="-304800">
              <a:lnSpc>
                <a:spcPct val="100000"/>
              </a:lnSpc>
              <a:spcBef>
                <a:spcPts val="0"/>
              </a:spcBef>
              <a:spcAft>
                <a:spcPts val="0"/>
              </a:spcAft>
              <a:buClr>
                <a:schemeClr val="dk1"/>
              </a:buClr>
              <a:buSzPts val="1200"/>
              <a:buFont typeface="Work Sans"/>
              <a:buChar char="■"/>
              <a:defRPr sz="1200">
                <a:solidFill>
                  <a:schemeClr val="dk1"/>
                </a:solidFill>
                <a:latin typeface="Work Sans"/>
                <a:ea typeface="Work Sans"/>
                <a:cs typeface="Work Sans"/>
                <a:sym typeface="Work Sans"/>
              </a:defRPr>
            </a:lvl3pPr>
            <a:lvl4pPr marL="1828800" lvl="3" indent="-304800">
              <a:lnSpc>
                <a:spcPct val="100000"/>
              </a:lnSpc>
              <a:spcBef>
                <a:spcPts val="0"/>
              </a:spcBef>
              <a:spcAft>
                <a:spcPts val="0"/>
              </a:spcAft>
              <a:buClr>
                <a:schemeClr val="dk1"/>
              </a:buClr>
              <a:buSzPts val="1200"/>
              <a:buFont typeface="Work Sans"/>
              <a:buChar char="●"/>
              <a:defRPr sz="1200">
                <a:solidFill>
                  <a:schemeClr val="dk1"/>
                </a:solidFill>
                <a:latin typeface="Work Sans"/>
                <a:ea typeface="Work Sans"/>
                <a:cs typeface="Work Sans"/>
                <a:sym typeface="Work Sans"/>
              </a:defRPr>
            </a:lvl4pPr>
            <a:lvl5pPr marL="2286000" lvl="4" indent="-304800">
              <a:lnSpc>
                <a:spcPct val="100000"/>
              </a:lnSpc>
              <a:spcBef>
                <a:spcPts val="0"/>
              </a:spcBef>
              <a:spcAft>
                <a:spcPts val="0"/>
              </a:spcAft>
              <a:buClr>
                <a:schemeClr val="dk1"/>
              </a:buClr>
              <a:buSzPts val="1200"/>
              <a:buFont typeface="Work Sans"/>
              <a:buChar char="○"/>
              <a:defRPr sz="1200">
                <a:solidFill>
                  <a:schemeClr val="dk1"/>
                </a:solidFill>
                <a:latin typeface="Work Sans"/>
                <a:ea typeface="Work Sans"/>
                <a:cs typeface="Work Sans"/>
                <a:sym typeface="Work Sans"/>
              </a:defRPr>
            </a:lvl5pPr>
            <a:lvl6pPr marL="2743200" lvl="5" indent="-304800">
              <a:lnSpc>
                <a:spcPct val="100000"/>
              </a:lnSpc>
              <a:spcBef>
                <a:spcPts val="0"/>
              </a:spcBef>
              <a:spcAft>
                <a:spcPts val="0"/>
              </a:spcAft>
              <a:buClr>
                <a:schemeClr val="dk1"/>
              </a:buClr>
              <a:buSzPts val="1200"/>
              <a:buFont typeface="Work Sans"/>
              <a:buChar char="■"/>
              <a:defRPr sz="1200">
                <a:solidFill>
                  <a:schemeClr val="dk1"/>
                </a:solidFill>
                <a:latin typeface="Work Sans"/>
                <a:ea typeface="Work Sans"/>
                <a:cs typeface="Work Sans"/>
                <a:sym typeface="Work Sans"/>
              </a:defRPr>
            </a:lvl6pPr>
            <a:lvl7pPr marL="3200400" lvl="6" indent="-304800">
              <a:lnSpc>
                <a:spcPct val="100000"/>
              </a:lnSpc>
              <a:spcBef>
                <a:spcPts val="0"/>
              </a:spcBef>
              <a:spcAft>
                <a:spcPts val="0"/>
              </a:spcAft>
              <a:buClr>
                <a:schemeClr val="dk1"/>
              </a:buClr>
              <a:buSzPts val="1200"/>
              <a:buFont typeface="Work Sans"/>
              <a:buChar char="●"/>
              <a:defRPr sz="1200">
                <a:solidFill>
                  <a:schemeClr val="dk1"/>
                </a:solidFill>
                <a:latin typeface="Work Sans"/>
                <a:ea typeface="Work Sans"/>
                <a:cs typeface="Work Sans"/>
                <a:sym typeface="Work Sans"/>
              </a:defRPr>
            </a:lvl7pPr>
            <a:lvl8pPr marL="3657600" lvl="7" indent="-304800">
              <a:lnSpc>
                <a:spcPct val="100000"/>
              </a:lnSpc>
              <a:spcBef>
                <a:spcPts val="0"/>
              </a:spcBef>
              <a:spcAft>
                <a:spcPts val="0"/>
              </a:spcAft>
              <a:buClr>
                <a:schemeClr val="dk1"/>
              </a:buClr>
              <a:buSzPts val="1200"/>
              <a:buFont typeface="Work Sans"/>
              <a:buChar char="○"/>
              <a:defRPr sz="1200">
                <a:solidFill>
                  <a:schemeClr val="dk1"/>
                </a:solidFill>
                <a:latin typeface="Work Sans"/>
                <a:ea typeface="Work Sans"/>
                <a:cs typeface="Work Sans"/>
                <a:sym typeface="Work Sans"/>
              </a:defRPr>
            </a:lvl8pPr>
            <a:lvl9pPr marL="4114800" lvl="8" indent="-304800">
              <a:lnSpc>
                <a:spcPct val="100000"/>
              </a:lnSpc>
              <a:spcBef>
                <a:spcPts val="0"/>
              </a:spcBef>
              <a:spcAft>
                <a:spcPts val="0"/>
              </a:spcAft>
              <a:buClr>
                <a:schemeClr val="dk1"/>
              </a:buClr>
              <a:buSzPts val="1200"/>
              <a:buFont typeface="Work Sans"/>
              <a:buChar char="■"/>
              <a:defRPr sz="1200">
                <a:solidFill>
                  <a:schemeClr val="dk1"/>
                </a:solidFill>
                <a:latin typeface="Work Sans"/>
                <a:ea typeface="Work Sans"/>
                <a:cs typeface="Work Sans"/>
                <a:sym typeface="Work Sans"/>
              </a:defRPr>
            </a:lvl9pPr>
          </a:lstStyle>
          <a:p>
            <a:endParaRPr/>
          </a:p>
        </p:txBody>
      </p:sp>
      <p:pic>
        <p:nvPicPr>
          <p:cNvPr id="2" name="Picture 1" descr="A close-up of a logo&#10;&#10;Description automatically generated">
            <a:extLst>
              <a:ext uri="{FF2B5EF4-FFF2-40B4-BE49-F238E27FC236}">
                <a16:creationId xmlns:a16="http://schemas.microsoft.com/office/drawing/2014/main" id="{36858794-5674-5F07-B891-CD1E7BA4497C}"/>
              </a:ext>
            </a:extLst>
          </p:cNvPr>
          <p:cNvPicPr>
            <a:picLocks noChangeAspect="1"/>
          </p:cNvPicPr>
          <p:nvPr userDrawn="1"/>
        </p:nvPicPr>
        <p:blipFill>
          <a:blip r:embed="rId23"/>
          <a:stretch>
            <a:fillRect/>
          </a:stretch>
        </p:blipFill>
        <p:spPr>
          <a:xfrm>
            <a:off x="208821" y="128946"/>
            <a:ext cx="1335961" cy="885900"/>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71"/>
        <p:cNvGrpSpPr/>
        <p:nvPr/>
      </p:nvGrpSpPr>
      <p:grpSpPr>
        <a:xfrm>
          <a:off x="0" y="0"/>
          <a:ext cx="0" cy="0"/>
          <a:chOff x="0" y="0"/>
          <a:chExt cx="0" cy="0"/>
        </a:xfrm>
      </p:grpSpPr>
      <p:sp>
        <p:nvSpPr>
          <p:cNvPr id="572" name="Google Shape;572;p2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573" name="Google Shape;573;p2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fonts.google.com/specimen/Work+Sans" TargetMode="External"/><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6.xml"/><Relationship Id="rId1" Type="http://schemas.openxmlformats.org/officeDocument/2006/relationships/slideLayout" Target="../slideLayouts/slideLayout15.xml"/><Relationship Id="rId5" Type="http://schemas.openxmlformats.org/officeDocument/2006/relationships/image" Target="../media/image6.jpg"/><Relationship Id="rId4" Type="http://schemas.openxmlformats.org/officeDocument/2006/relationships/image" Target="../media/image5.jp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3.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14"/>
        <p:cNvGrpSpPr/>
        <p:nvPr/>
      </p:nvGrpSpPr>
      <p:grpSpPr>
        <a:xfrm>
          <a:off x="0" y="0"/>
          <a:ext cx="0" cy="0"/>
          <a:chOff x="0" y="0"/>
          <a:chExt cx="0" cy="0"/>
        </a:xfrm>
      </p:grpSpPr>
      <p:sp>
        <p:nvSpPr>
          <p:cNvPr id="1615" name="Google Shape;1615;p51"/>
          <p:cNvSpPr txBox="1"/>
          <p:nvPr/>
        </p:nvSpPr>
        <p:spPr>
          <a:xfrm>
            <a:off x="720000" y="1188000"/>
            <a:ext cx="7704000" cy="172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rPr>
              <a:t>This presentation has been made using the following fonts:</a:t>
            </a:r>
            <a:endParaRPr sz="1100" dirty="0">
              <a:solidFill>
                <a:schemeClr val="lt1"/>
              </a:solidFill>
            </a:endParaRPr>
          </a:p>
          <a:p>
            <a:pPr marL="0" lvl="0" indent="0" algn="ctr" rtl="0">
              <a:spcBef>
                <a:spcPts val="1000"/>
              </a:spcBef>
              <a:spcAft>
                <a:spcPts val="0"/>
              </a:spcAft>
              <a:buClr>
                <a:schemeClr val="dk1"/>
              </a:buClr>
              <a:buSzPts val="1100"/>
              <a:buFont typeface="Arial"/>
              <a:buNone/>
            </a:pPr>
            <a:r>
              <a:rPr lang="en" sz="1100" b="1" dirty="0">
                <a:solidFill>
                  <a:schemeClr val="lt1"/>
                </a:solidFill>
              </a:rPr>
              <a:t>Work Sans Regular</a:t>
            </a:r>
            <a:endParaRPr sz="1100" b="1" dirty="0">
              <a:solidFill>
                <a:schemeClr val="lt1"/>
              </a:solidFill>
            </a:endParaRPr>
          </a:p>
          <a:p>
            <a:pPr marL="0" lvl="0" indent="0" algn="ctr" rtl="0">
              <a:spcBef>
                <a:spcPts val="0"/>
              </a:spcBef>
              <a:spcAft>
                <a:spcPts val="0"/>
              </a:spcAft>
              <a:buClr>
                <a:schemeClr val="dk1"/>
              </a:buClr>
              <a:buSzPts val="1100"/>
              <a:buFont typeface="Arial"/>
              <a:buNone/>
            </a:pPr>
            <a:r>
              <a:rPr lang="en" sz="1100" dirty="0">
                <a:solidFill>
                  <a:schemeClr val="lt1"/>
                </a:solidFill>
              </a:rPr>
              <a:t>(</a:t>
            </a:r>
            <a:r>
              <a:rPr lang="en" sz="1100" u="sng" dirty="0">
                <a:solidFill>
                  <a:schemeClr val="lt1"/>
                </a:solidFill>
                <a:hlinkClick r:id="rId3">
                  <a:extLst>
                    <a:ext uri="{A12FA001-AC4F-418D-AE19-62706E023703}">
                      <ahyp:hlinkClr xmlns:ahyp="http://schemas.microsoft.com/office/drawing/2018/hyperlinkcolor" val="tx"/>
                    </a:ext>
                  </a:extLst>
                </a:hlinkClick>
              </a:rPr>
              <a:t>https://fonts.google.com/specimen/Work+Sans</a:t>
            </a:r>
            <a:r>
              <a:rPr lang="en" sz="1100" dirty="0">
                <a:solidFill>
                  <a:schemeClr val="lt1"/>
                </a:solidFill>
              </a:rPr>
              <a:t>)</a:t>
            </a:r>
            <a:endParaRPr sz="1100" dirty="0">
              <a:solidFill>
                <a:schemeClr val="lt1"/>
              </a:solidFill>
            </a:endParaRPr>
          </a:p>
          <a:p>
            <a:pPr marL="0" lvl="0" indent="0" algn="ctr" rtl="0">
              <a:spcBef>
                <a:spcPts val="0"/>
              </a:spcBef>
              <a:spcAft>
                <a:spcPts val="0"/>
              </a:spcAft>
              <a:buClr>
                <a:schemeClr val="dk1"/>
              </a:buClr>
              <a:buSzPts val="1100"/>
              <a:buFont typeface="Arial"/>
              <a:buNone/>
            </a:pPr>
            <a:endParaRPr sz="1100" dirty="0">
              <a:solidFill>
                <a:schemeClr val="lt1"/>
              </a:solidFill>
            </a:endParaRPr>
          </a:p>
          <a:p>
            <a:pPr marL="0" lvl="0" indent="0" algn="ctr" rtl="0">
              <a:spcBef>
                <a:spcPts val="0"/>
              </a:spcBef>
              <a:spcAft>
                <a:spcPts val="0"/>
              </a:spcAft>
              <a:buClr>
                <a:schemeClr val="dk1"/>
              </a:buClr>
              <a:buSzPts val="1100"/>
              <a:buFont typeface="Arial"/>
              <a:buNone/>
            </a:pPr>
            <a:r>
              <a:rPr lang="en" sz="1100" b="1" dirty="0">
                <a:solidFill>
                  <a:schemeClr val="lt1"/>
                </a:solidFill>
              </a:rPr>
              <a:t>Work Sans Bold</a:t>
            </a:r>
            <a:endParaRPr sz="1100" b="1" dirty="0">
              <a:solidFill>
                <a:schemeClr val="lt1"/>
              </a:solidFill>
            </a:endParaRPr>
          </a:p>
          <a:p>
            <a:pPr marL="0" lvl="0" indent="0" algn="ctr" rtl="0">
              <a:spcBef>
                <a:spcPts val="0"/>
              </a:spcBef>
              <a:spcAft>
                <a:spcPts val="0"/>
              </a:spcAft>
              <a:buClr>
                <a:schemeClr val="dk1"/>
              </a:buClr>
              <a:buSzPts val="1100"/>
              <a:buFont typeface="Arial"/>
              <a:buNone/>
            </a:pPr>
            <a:r>
              <a:rPr lang="en" sz="1100" dirty="0">
                <a:solidFill>
                  <a:schemeClr val="lt1"/>
                </a:solidFill>
              </a:rPr>
              <a:t>(</a:t>
            </a:r>
            <a:r>
              <a:rPr lang="en" sz="1100" u="sng" dirty="0">
                <a:solidFill>
                  <a:schemeClr val="lt1"/>
                </a:solidFill>
                <a:hlinkClick r:id="rId3">
                  <a:extLst>
                    <a:ext uri="{A12FA001-AC4F-418D-AE19-62706E023703}">
                      <ahyp:hlinkClr xmlns:ahyp="http://schemas.microsoft.com/office/drawing/2018/hyperlinkcolor" val="tx"/>
                    </a:ext>
                  </a:extLst>
                </a:hlinkClick>
              </a:rPr>
              <a:t>https://fonts.google.com/specimen/Work+Sans</a:t>
            </a:r>
            <a:r>
              <a:rPr lang="en" sz="1100" dirty="0">
                <a:solidFill>
                  <a:schemeClr val="lt1"/>
                </a:solidFill>
              </a:rPr>
              <a:t>)</a:t>
            </a:r>
          </a:p>
          <a:p>
            <a:pPr marL="0" lvl="0" indent="0" algn="ctr" rtl="0">
              <a:spcBef>
                <a:spcPts val="0"/>
              </a:spcBef>
              <a:spcAft>
                <a:spcPts val="0"/>
              </a:spcAft>
              <a:buClr>
                <a:schemeClr val="dk1"/>
              </a:buClr>
              <a:buSzPts val="1100"/>
              <a:buFont typeface="Arial"/>
              <a:buNone/>
            </a:pPr>
            <a:endParaRPr lang="en" sz="1100" dirty="0">
              <a:solidFill>
                <a:schemeClr val="lt1"/>
              </a:solidFill>
            </a:endParaRPr>
          </a:p>
          <a:p>
            <a:pPr marL="0" lvl="0" indent="0" algn="ctr" rtl="0">
              <a:spcBef>
                <a:spcPts val="0"/>
              </a:spcBef>
              <a:spcAft>
                <a:spcPts val="0"/>
              </a:spcAft>
              <a:buClr>
                <a:schemeClr val="dk1"/>
              </a:buClr>
              <a:buSzPts val="1100"/>
              <a:buFont typeface="Arial"/>
              <a:buNone/>
            </a:pPr>
            <a:r>
              <a:rPr lang="en" sz="1100" dirty="0">
                <a:solidFill>
                  <a:schemeClr val="lt1"/>
                </a:solidFill>
              </a:rPr>
              <a:t>Once you have finished, </a:t>
            </a:r>
            <a:r>
              <a:rPr lang="en" sz="1100" b="1" dirty="0">
                <a:solidFill>
                  <a:schemeClr val="lt1"/>
                </a:solidFill>
              </a:rPr>
              <a:t>delete this slide.</a:t>
            </a:r>
            <a:endParaRPr sz="1100" b="1" dirty="0">
              <a:solidFill>
                <a:schemeClr val="lt1"/>
              </a:solidFill>
            </a:endParaRPr>
          </a:p>
        </p:txBody>
      </p:sp>
      <p:sp>
        <p:nvSpPr>
          <p:cNvPr id="1616" name="Google Shape;1616;p51"/>
          <p:cNvSpPr/>
          <p:nvPr/>
        </p:nvSpPr>
        <p:spPr>
          <a:xfrm>
            <a:off x="3114475" y="2947175"/>
            <a:ext cx="791400" cy="754200"/>
          </a:xfrm>
          <a:prstGeom prst="roundRect">
            <a:avLst>
              <a:gd name="adj" fmla="val 16667"/>
            </a:avLst>
          </a:prstGeom>
          <a:solidFill>
            <a:srgbClr val="1C1C1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1"/>
          <p:cNvSpPr/>
          <p:nvPr/>
        </p:nvSpPr>
        <p:spPr>
          <a:xfrm>
            <a:off x="4176295" y="2947175"/>
            <a:ext cx="791400" cy="754200"/>
          </a:xfrm>
          <a:prstGeom prst="roundRect">
            <a:avLst>
              <a:gd name="adj" fmla="val 16667"/>
            </a:avLst>
          </a:prstGeom>
          <a:solidFill>
            <a:srgbClr val="E0E0E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1"/>
          <p:cNvSpPr/>
          <p:nvPr/>
        </p:nvSpPr>
        <p:spPr>
          <a:xfrm>
            <a:off x="5238114" y="2947175"/>
            <a:ext cx="791400" cy="754200"/>
          </a:xfrm>
          <a:prstGeom prst="roundRect">
            <a:avLst>
              <a:gd name="adj" fmla="val 16667"/>
            </a:avLst>
          </a:prstGeom>
          <a:solidFill>
            <a:srgbClr val="F0CD3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1"/>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#1c1c1c</a:t>
            </a:r>
            <a:endParaRPr sz="1000">
              <a:solidFill>
                <a:srgbClr val="FFFFFF"/>
              </a:solidFill>
            </a:endParaRPr>
          </a:p>
        </p:txBody>
      </p:sp>
      <p:sp>
        <p:nvSpPr>
          <p:cNvPr id="1620" name="Google Shape;1620;p51"/>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#e0e0e0</a:t>
            </a:r>
            <a:endParaRPr sz="1000">
              <a:solidFill>
                <a:schemeClr val="dk1"/>
              </a:solidFill>
            </a:endParaRPr>
          </a:p>
        </p:txBody>
      </p:sp>
      <p:sp>
        <p:nvSpPr>
          <p:cNvPr id="1621" name="Google Shape;1621;p51"/>
          <p:cNvSpPr txBox="1"/>
          <p:nvPr/>
        </p:nvSpPr>
        <p:spPr>
          <a:xfrm>
            <a:off x="5238125" y="3104225"/>
            <a:ext cx="791400" cy="440100"/>
          </a:xfrm>
          <a:prstGeom prst="rect">
            <a:avLst/>
          </a:prstGeom>
          <a:solidFill>
            <a:srgbClr val="F0CD3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#f0cd33</a:t>
            </a:r>
            <a:endParaRPr sz="1000">
              <a:solidFill>
                <a:schemeClr val="dk1"/>
              </a:solidFill>
            </a:endParaRPr>
          </a:p>
        </p:txBody>
      </p:sp>
      <p:sp>
        <p:nvSpPr>
          <p:cNvPr id="1622" name="Google Shape;1622;p51"/>
          <p:cNvSpPr/>
          <p:nvPr/>
        </p:nvSpPr>
        <p:spPr>
          <a:xfrm>
            <a:off x="3645388" y="3878275"/>
            <a:ext cx="791400" cy="754200"/>
          </a:xfrm>
          <a:prstGeom prst="roundRect">
            <a:avLst>
              <a:gd name="adj" fmla="val 16667"/>
            </a:avLst>
          </a:prstGeom>
          <a:solidFill>
            <a:srgbClr val="9BAAB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1"/>
          <p:cNvSpPr/>
          <p:nvPr/>
        </p:nvSpPr>
        <p:spPr>
          <a:xfrm>
            <a:off x="4707207" y="38782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1"/>
          <p:cNvSpPr txBox="1"/>
          <p:nvPr/>
        </p:nvSpPr>
        <p:spPr>
          <a:xfrm>
            <a:off x="3645388"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#9baab7</a:t>
            </a:r>
            <a:endParaRPr sz="1000">
              <a:solidFill>
                <a:schemeClr val="dk1"/>
              </a:solidFill>
            </a:endParaRPr>
          </a:p>
        </p:txBody>
      </p:sp>
      <p:sp>
        <p:nvSpPr>
          <p:cNvPr id="1625" name="Google Shape;1625;p51"/>
          <p:cNvSpPr txBox="1"/>
          <p:nvPr/>
        </p:nvSpPr>
        <p:spPr>
          <a:xfrm>
            <a:off x="470721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1626" name="Google Shape;1626;p51"/>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86"/>
        <p:cNvGrpSpPr/>
        <p:nvPr/>
      </p:nvGrpSpPr>
      <p:grpSpPr>
        <a:xfrm>
          <a:off x="0" y="0"/>
          <a:ext cx="0" cy="0"/>
          <a:chOff x="0" y="0"/>
          <a:chExt cx="0" cy="0"/>
        </a:xfrm>
      </p:grpSpPr>
      <p:grpSp>
        <p:nvGrpSpPr>
          <p:cNvPr id="989" name="Google Shape;989;p36"/>
          <p:cNvGrpSpPr/>
          <p:nvPr/>
        </p:nvGrpSpPr>
        <p:grpSpPr>
          <a:xfrm>
            <a:off x="1000901" y="1500134"/>
            <a:ext cx="6158181" cy="3516635"/>
            <a:chOff x="-4421662" y="-1254239"/>
            <a:chExt cx="14455063" cy="8254576"/>
          </a:xfrm>
        </p:grpSpPr>
        <p:grpSp>
          <p:nvGrpSpPr>
            <p:cNvPr id="990" name="Google Shape;990;p36"/>
            <p:cNvGrpSpPr/>
            <p:nvPr/>
          </p:nvGrpSpPr>
          <p:grpSpPr>
            <a:xfrm>
              <a:off x="-4421662" y="-1254239"/>
              <a:ext cx="14455063" cy="8254576"/>
              <a:chOff x="-4421662" y="-1254239"/>
              <a:chExt cx="14455063" cy="8254576"/>
            </a:xfrm>
          </p:grpSpPr>
          <p:grpSp>
            <p:nvGrpSpPr>
              <p:cNvPr id="991" name="Google Shape;991;p36"/>
              <p:cNvGrpSpPr/>
              <p:nvPr/>
            </p:nvGrpSpPr>
            <p:grpSpPr>
              <a:xfrm>
                <a:off x="-4421662" y="-1254239"/>
                <a:ext cx="6332213" cy="3373401"/>
                <a:chOff x="233350" y="949250"/>
                <a:chExt cx="7137300" cy="3802300"/>
              </a:xfrm>
            </p:grpSpPr>
            <p:sp>
              <p:nvSpPr>
                <p:cNvPr id="992" name="Google Shape;992;p3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 name="Google Shape;1043;p36"/>
              <p:cNvGrpSpPr/>
              <p:nvPr/>
            </p:nvGrpSpPr>
            <p:grpSpPr>
              <a:xfrm>
                <a:off x="3701188" y="3626936"/>
                <a:ext cx="6332213" cy="3373401"/>
                <a:chOff x="233350" y="949250"/>
                <a:chExt cx="7137300" cy="3802300"/>
              </a:xfrm>
            </p:grpSpPr>
            <p:sp>
              <p:nvSpPr>
                <p:cNvPr id="1044" name="Google Shape;1044;p3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27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5" name="Google Shape;1095;p36"/>
            <p:cNvGrpSpPr/>
            <p:nvPr/>
          </p:nvGrpSpPr>
          <p:grpSpPr>
            <a:xfrm>
              <a:off x="244788" y="720475"/>
              <a:ext cx="8099064" cy="4115750"/>
              <a:chOff x="244788" y="720475"/>
              <a:chExt cx="8099064" cy="4115750"/>
            </a:xfrm>
          </p:grpSpPr>
          <p:grpSp>
            <p:nvGrpSpPr>
              <p:cNvPr id="1096" name="Google Shape;1096;p36"/>
              <p:cNvGrpSpPr/>
              <p:nvPr/>
            </p:nvGrpSpPr>
            <p:grpSpPr>
              <a:xfrm>
                <a:off x="244788" y="720475"/>
                <a:ext cx="4051764" cy="4115750"/>
                <a:chOff x="244788" y="720475"/>
                <a:chExt cx="4051764" cy="4115750"/>
              </a:xfrm>
            </p:grpSpPr>
            <p:sp>
              <p:nvSpPr>
                <p:cNvPr id="1097" name="Google Shape;1097;p36"/>
                <p:cNvSpPr/>
                <p:nvPr/>
              </p:nvSpPr>
              <p:spPr>
                <a:xfrm>
                  <a:off x="731375" y="3907225"/>
                  <a:ext cx="146100" cy="146100"/>
                </a:xfrm>
                <a:prstGeom prst="ellipse">
                  <a:avLst/>
                </a:prstGeom>
                <a:no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8" name="Google Shape;1098;p36"/>
                <p:cNvCxnSpPr>
                  <a:stCxn id="1097" idx="7"/>
                  <a:endCxn id="1099" idx="0"/>
                </p:cNvCxnSpPr>
                <p:nvPr/>
              </p:nvCxnSpPr>
              <p:spPr>
                <a:xfrm rot="-5400000" flipH="1">
                  <a:off x="2228129" y="2556571"/>
                  <a:ext cx="605100" cy="3349200"/>
                </a:xfrm>
                <a:prstGeom prst="curvedConnector3">
                  <a:avLst>
                    <a:gd name="adj1" fmla="val -42889"/>
                  </a:avLst>
                </a:prstGeom>
                <a:noFill/>
                <a:ln w="12700" cap="flat" cmpd="sng">
                  <a:solidFill>
                    <a:schemeClr val="accent1"/>
                  </a:solidFill>
                  <a:prstDash val="dash"/>
                  <a:round/>
                  <a:headEnd type="none" w="med" len="med"/>
                  <a:tailEnd type="none" w="med" len="med"/>
                </a:ln>
              </p:spPr>
            </p:cxnSp>
            <p:grpSp>
              <p:nvGrpSpPr>
                <p:cNvPr id="1100" name="Google Shape;1100;p36"/>
                <p:cNvGrpSpPr/>
                <p:nvPr/>
              </p:nvGrpSpPr>
              <p:grpSpPr>
                <a:xfrm>
                  <a:off x="713213" y="3907228"/>
                  <a:ext cx="182414" cy="302622"/>
                  <a:chOff x="239843" y="1878928"/>
                  <a:chExt cx="182414" cy="302622"/>
                </a:xfrm>
              </p:grpSpPr>
              <p:sp>
                <p:nvSpPr>
                  <p:cNvPr id="1101" name="Google Shape;1101;p36"/>
                  <p:cNvSpPr/>
                  <p:nvPr/>
                </p:nvSpPr>
                <p:spPr>
                  <a:xfrm>
                    <a:off x="258617" y="2130250"/>
                    <a:ext cx="146100" cy="51300"/>
                  </a:xfrm>
                  <a:prstGeom prst="ellipse">
                    <a:avLst/>
                  </a:prstGeom>
                  <a:solidFill>
                    <a:schemeClr val="dk1"/>
                  </a:solid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127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3" name="Google Shape;1103;p36"/>
                <p:cNvSpPr/>
                <p:nvPr/>
              </p:nvSpPr>
              <p:spPr>
                <a:xfrm>
                  <a:off x="262950" y="2556775"/>
                  <a:ext cx="146100" cy="146100"/>
                </a:xfrm>
                <a:prstGeom prst="ellipse">
                  <a:avLst/>
                </a:prstGeom>
                <a:no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36"/>
                <p:cNvGrpSpPr/>
                <p:nvPr/>
              </p:nvGrpSpPr>
              <p:grpSpPr>
                <a:xfrm>
                  <a:off x="244788" y="2556778"/>
                  <a:ext cx="182414" cy="302622"/>
                  <a:chOff x="239843" y="1878928"/>
                  <a:chExt cx="182414" cy="302622"/>
                </a:xfrm>
              </p:grpSpPr>
              <p:sp>
                <p:nvSpPr>
                  <p:cNvPr id="1105" name="Google Shape;1105;p36"/>
                  <p:cNvSpPr/>
                  <p:nvPr/>
                </p:nvSpPr>
                <p:spPr>
                  <a:xfrm>
                    <a:off x="258617" y="2130250"/>
                    <a:ext cx="146100" cy="51300"/>
                  </a:xfrm>
                  <a:prstGeom prst="ellipse">
                    <a:avLst/>
                  </a:prstGeom>
                  <a:solidFill>
                    <a:schemeClr val="dk1"/>
                  </a:solid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127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9" name="Google Shape;1099;p36"/>
                <p:cNvSpPr/>
                <p:nvPr/>
              </p:nvSpPr>
              <p:spPr>
                <a:xfrm>
                  <a:off x="4132300" y="4533600"/>
                  <a:ext cx="146100" cy="146100"/>
                </a:xfrm>
                <a:prstGeom prst="ellipse">
                  <a:avLst/>
                </a:prstGeom>
                <a:no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 name="Google Shape;1107;p36"/>
                <p:cNvGrpSpPr/>
                <p:nvPr/>
              </p:nvGrpSpPr>
              <p:grpSpPr>
                <a:xfrm>
                  <a:off x="4114138" y="4533603"/>
                  <a:ext cx="182414" cy="302622"/>
                  <a:chOff x="239843" y="1878928"/>
                  <a:chExt cx="182414" cy="302622"/>
                </a:xfrm>
              </p:grpSpPr>
              <p:sp>
                <p:nvSpPr>
                  <p:cNvPr id="1108" name="Google Shape;1108;p36"/>
                  <p:cNvSpPr/>
                  <p:nvPr/>
                </p:nvSpPr>
                <p:spPr>
                  <a:xfrm>
                    <a:off x="258617" y="2130250"/>
                    <a:ext cx="146100" cy="51300"/>
                  </a:xfrm>
                  <a:prstGeom prst="ellipse">
                    <a:avLst/>
                  </a:prstGeom>
                  <a:solidFill>
                    <a:schemeClr val="dk1"/>
                  </a:solid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127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110" name="Google Shape;1110;p36"/>
                <p:cNvCxnSpPr>
                  <a:stCxn id="1097" idx="0"/>
                  <a:endCxn id="1105" idx="7"/>
                </p:cNvCxnSpPr>
                <p:nvPr/>
              </p:nvCxnSpPr>
              <p:spPr>
                <a:xfrm rot="5400000" flipH="1">
                  <a:off x="50525" y="3153325"/>
                  <a:ext cx="1091700" cy="416100"/>
                </a:xfrm>
                <a:prstGeom prst="curvedConnector3">
                  <a:avLst>
                    <a:gd name="adj1" fmla="val 122492"/>
                  </a:avLst>
                </a:prstGeom>
                <a:noFill/>
                <a:ln w="12700" cap="flat" cmpd="sng">
                  <a:solidFill>
                    <a:schemeClr val="accent1"/>
                  </a:solidFill>
                  <a:prstDash val="dash"/>
                  <a:round/>
                  <a:headEnd type="none" w="med" len="med"/>
                  <a:tailEnd type="none" w="med" len="med"/>
                </a:ln>
              </p:spPr>
            </p:cxnSp>
            <p:cxnSp>
              <p:nvCxnSpPr>
                <p:cNvPr id="1111" name="Google Shape;1111;p36"/>
                <p:cNvCxnSpPr>
                  <a:stCxn id="1103" idx="0"/>
                  <a:endCxn id="1112" idx="2"/>
                </p:cNvCxnSpPr>
                <p:nvPr/>
              </p:nvCxnSpPr>
              <p:spPr>
                <a:xfrm rot="-5400000">
                  <a:off x="-291300" y="1624675"/>
                  <a:ext cx="1559400" cy="304800"/>
                </a:xfrm>
                <a:prstGeom prst="curvedConnector2">
                  <a:avLst/>
                </a:prstGeom>
                <a:noFill/>
                <a:ln w="12700" cap="flat" cmpd="sng">
                  <a:solidFill>
                    <a:schemeClr val="accent1"/>
                  </a:solidFill>
                  <a:prstDash val="dash"/>
                  <a:round/>
                  <a:headEnd type="none" w="med" len="med"/>
                  <a:tailEnd type="none" w="med" len="med"/>
                </a:ln>
              </p:spPr>
            </p:cxnSp>
            <p:sp>
              <p:nvSpPr>
                <p:cNvPr id="1113" name="Google Shape;1113;p36"/>
                <p:cNvSpPr/>
                <p:nvPr/>
              </p:nvSpPr>
              <p:spPr>
                <a:xfrm>
                  <a:off x="640175" y="720475"/>
                  <a:ext cx="146100" cy="146100"/>
                </a:xfrm>
                <a:prstGeom prst="ellipse">
                  <a:avLst/>
                </a:prstGeom>
                <a:no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 name="Google Shape;1114;p36"/>
                <p:cNvGrpSpPr/>
                <p:nvPr/>
              </p:nvGrpSpPr>
              <p:grpSpPr>
                <a:xfrm>
                  <a:off x="622013" y="720478"/>
                  <a:ext cx="182414" cy="302622"/>
                  <a:chOff x="239843" y="1878928"/>
                  <a:chExt cx="182414" cy="302622"/>
                </a:xfrm>
              </p:grpSpPr>
              <p:sp>
                <p:nvSpPr>
                  <p:cNvPr id="1112" name="Google Shape;1112;p36"/>
                  <p:cNvSpPr/>
                  <p:nvPr/>
                </p:nvSpPr>
                <p:spPr>
                  <a:xfrm>
                    <a:off x="258617" y="2130250"/>
                    <a:ext cx="146100" cy="51300"/>
                  </a:xfrm>
                  <a:prstGeom prst="ellipse">
                    <a:avLst/>
                  </a:prstGeom>
                  <a:solidFill>
                    <a:schemeClr val="dk1"/>
                  </a:solid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127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1116" name="Google Shape;1116;p36"/>
              <p:cNvGrpSpPr/>
              <p:nvPr/>
            </p:nvGrpSpPr>
            <p:grpSpPr>
              <a:xfrm>
                <a:off x="6709263" y="3785425"/>
                <a:ext cx="1634589" cy="818575"/>
                <a:chOff x="6709263" y="3785425"/>
                <a:chExt cx="1634589" cy="818575"/>
              </a:xfrm>
            </p:grpSpPr>
            <p:sp>
              <p:nvSpPr>
                <p:cNvPr id="1117" name="Google Shape;1117;p36"/>
                <p:cNvSpPr/>
                <p:nvPr/>
              </p:nvSpPr>
              <p:spPr>
                <a:xfrm>
                  <a:off x="6727425" y="3785425"/>
                  <a:ext cx="146100" cy="146100"/>
                </a:xfrm>
                <a:prstGeom prst="ellipse">
                  <a:avLst/>
                </a:prstGeom>
                <a:no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 name="Google Shape;1118;p36"/>
                <p:cNvGrpSpPr/>
                <p:nvPr/>
              </p:nvGrpSpPr>
              <p:grpSpPr>
                <a:xfrm>
                  <a:off x="6709263" y="3785428"/>
                  <a:ext cx="182414" cy="302622"/>
                  <a:chOff x="239843" y="1878928"/>
                  <a:chExt cx="182414" cy="302622"/>
                </a:xfrm>
              </p:grpSpPr>
              <p:sp>
                <p:nvSpPr>
                  <p:cNvPr id="1119" name="Google Shape;1119;p36"/>
                  <p:cNvSpPr/>
                  <p:nvPr/>
                </p:nvSpPr>
                <p:spPr>
                  <a:xfrm>
                    <a:off x="258617" y="2130250"/>
                    <a:ext cx="146100" cy="51300"/>
                  </a:xfrm>
                  <a:prstGeom prst="ellipse">
                    <a:avLst/>
                  </a:prstGeom>
                  <a:solidFill>
                    <a:schemeClr val="dk1"/>
                  </a:solid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127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1" name="Google Shape;1121;p36"/>
                <p:cNvSpPr/>
                <p:nvPr/>
              </p:nvSpPr>
              <p:spPr>
                <a:xfrm>
                  <a:off x="8179600" y="4301375"/>
                  <a:ext cx="146100" cy="146100"/>
                </a:xfrm>
                <a:prstGeom prst="ellipse">
                  <a:avLst/>
                </a:prstGeom>
                <a:no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 name="Google Shape;1122;p36"/>
                <p:cNvGrpSpPr/>
                <p:nvPr/>
              </p:nvGrpSpPr>
              <p:grpSpPr>
                <a:xfrm>
                  <a:off x="8161438" y="4301378"/>
                  <a:ext cx="182414" cy="302622"/>
                  <a:chOff x="239843" y="1878928"/>
                  <a:chExt cx="182414" cy="302622"/>
                </a:xfrm>
              </p:grpSpPr>
              <p:sp>
                <p:nvSpPr>
                  <p:cNvPr id="1123" name="Google Shape;1123;p36"/>
                  <p:cNvSpPr/>
                  <p:nvPr/>
                </p:nvSpPr>
                <p:spPr>
                  <a:xfrm>
                    <a:off x="258617" y="2130250"/>
                    <a:ext cx="146100" cy="51300"/>
                  </a:xfrm>
                  <a:prstGeom prst="ellipse">
                    <a:avLst/>
                  </a:prstGeom>
                  <a:solidFill>
                    <a:schemeClr val="dk1"/>
                  </a:solidFill>
                  <a:ln w="12700">
                    <a:solidFill>
                      <a:schemeClr val="tx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127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125" name="Google Shape;1125;p36"/>
                <p:cNvCxnSpPr>
                  <a:stCxn id="1117" idx="0"/>
                  <a:endCxn id="1121" idx="0"/>
                </p:cNvCxnSpPr>
                <p:nvPr/>
              </p:nvCxnSpPr>
              <p:spPr>
                <a:xfrm rot="-5400000" flipH="1">
                  <a:off x="7268625" y="3317275"/>
                  <a:ext cx="516000" cy="1452300"/>
                </a:xfrm>
                <a:prstGeom prst="curvedConnector3">
                  <a:avLst>
                    <a:gd name="adj1" fmla="val -46148"/>
                  </a:avLst>
                </a:prstGeom>
                <a:noFill/>
                <a:ln w="12700" cap="flat" cmpd="sng">
                  <a:solidFill>
                    <a:schemeClr val="accent1"/>
                  </a:solidFill>
                  <a:prstDash val="dash"/>
                  <a:round/>
                  <a:headEnd type="none" w="med" len="med"/>
                  <a:tailEnd type="none" w="med" len="med"/>
                </a:ln>
              </p:spPr>
            </p:cxnSp>
          </p:grpSp>
        </p:grpSp>
      </p:grpSp>
      <p:sp>
        <p:nvSpPr>
          <p:cNvPr id="987" name="Google Shape;987;p36"/>
          <p:cNvSpPr txBox="1">
            <a:spLocks noGrp="1"/>
          </p:cNvSpPr>
          <p:nvPr>
            <p:ph type="title"/>
          </p:nvPr>
        </p:nvSpPr>
        <p:spPr>
          <a:xfrm>
            <a:off x="1284000" y="1885048"/>
            <a:ext cx="6576000" cy="87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4,498,300,000</a:t>
            </a:r>
            <a:endParaRPr/>
          </a:p>
        </p:txBody>
      </p:sp>
      <p:sp>
        <p:nvSpPr>
          <p:cNvPr id="988" name="Google Shape;988;p36"/>
          <p:cNvSpPr txBox="1">
            <a:spLocks noGrp="1"/>
          </p:cNvSpPr>
          <p:nvPr>
            <p:ph type="subTitle" idx="1"/>
          </p:nvPr>
        </p:nvSpPr>
        <p:spPr>
          <a:xfrm>
            <a:off x="1284000" y="2761352"/>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pic>
        <p:nvPicPr>
          <p:cNvPr id="1130" name="Google Shape;1130;p37"/>
          <p:cNvPicPr preferRelativeResize="0">
            <a:picLocks noGrp="1"/>
          </p:cNvPicPr>
          <p:nvPr>
            <p:ph type="pic" idx="2"/>
          </p:nvPr>
        </p:nvPicPr>
        <p:blipFill rotWithShape="1">
          <a:blip r:embed="rId3">
            <a:alphaModFix/>
          </a:blip>
          <a:srcRect t="5483" b="5492"/>
          <a:stretch/>
        </p:blipFill>
        <p:spPr>
          <a:xfrm>
            <a:off x="-50" y="0"/>
            <a:ext cx="9144003" cy="5143501"/>
          </a:xfrm>
          <a:prstGeom prst="rect">
            <a:avLst/>
          </a:prstGeom>
        </p:spPr>
      </p:pic>
      <p:sp>
        <p:nvSpPr>
          <p:cNvPr id="1131" name="Google Shape;1131;p37"/>
          <p:cNvSpPr txBox="1">
            <a:spLocks noGrp="1"/>
          </p:cNvSpPr>
          <p:nvPr>
            <p:ph type="title"/>
          </p:nvPr>
        </p:nvSpPr>
        <p:spPr>
          <a:xfrm>
            <a:off x="720000" y="5428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grpSp>
        <p:nvGrpSpPr>
          <p:cNvPr id="1132" name="Google Shape;1132;p37"/>
          <p:cNvGrpSpPr/>
          <p:nvPr/>
        </p:nvGrpSpPr>
        <p:grpSpPr>
          <a:xfrm>
            <a:off x="695063" y="3010875"/>
            <a:ext cx="8348314" cy="2026750"/>
            <a:chOff x="695063" y="3010875"/>
            <a:chExt cx="8348314" cy="2026750"/>
          </a:xfrm>
        </p:grpSpPr>
        <p:sp>
          <p:nvSpPr>
            <p:cNvPr id="1133" name="Google Shape;1133;p37"/>
            <p:cNvSpPr/>
            <p:nvPr/>
          </p:nvSpPr>
          <p:spPr>
            <a:xfrm>
              <a:off x="8879125" y="30108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4" name="Google Shape;1134;p37"/>
            <p:cNvCxnSpPr>
              <a:stCxn id="1135" idx="0"/>
              <a:endCxn id="1133" idx="0"/>
            </p:cNvCxnSpPr>
            <p:nvPr/>
          </p:nvCxnSpPr>
          <p:spPr>
            <a:xfrm rot="-5400000">
              <a:off x="7231950" y="3058705"/>
              <a:ext cx="1767900" cy="1672500"/>
            </a:xfrm>
            <a:prstGeom prst="curvedConnector3">
              <a:avLst>
                <a:gd name="adj1" fmla="val 113477"/>
              </a:avLst>
            </a:prstGeom>
            <a:noFill/>
            <a:ln w="19050" cap="flat" cmpd="sng">
              <a:solidFill>
                <a:schemeClr val="accent1"/>
              </a:solidFill>
              <a:prstDash val="dash"/>
              <a:round/>
              <a:headEnd type="none" w="med" len="med"/>
              <a:tailEnd type="none" w="med" len="med"/>
            </a:ln>
          </p:spPr>
        </p:cxnSp>
        <p:sp>
          <p:nvSpPr>
            <p:cNvPr id="1135" name="Google Shape;1135;p37"/>
            <p:cNvSpPr/>
            <p:nvPr/>
          </p:nvSpPr>
          <p:spPr>
            <a:xfrm>
              <a:off x="7229700" y="4778905"/>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7"/>
            <p:cNvSpPr/>
            <p:nvPr/>
          </p:nvSpPr>
          <p:spPr>
            <a:xfrm>
              <a:off x="713225" y="43944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7" name="Google Shape;1137;p37"/>
            <p:cNvCxnSpPr>
              <a:stCxn id="1136" idx="7"/>
              <a:endCxn id="1135" idx="1"/>
            </p:cNvCxnSpPr>
            <p:nvPr/>
          </p:nvCxnSpPr>
          <p:spPr>
            <a:xfrm rot="-5400000" flipH="1">
              <a:off x="3852329" y="1401396"/>
              <a:ext cx="377700" cy="6406500"/>
            </a:xfrm>
            <a:prstGeom prst="curvedConnector3">
              <a:avLst>
                <a:gd name="adj1" fmla="val -68711"/>
              </a:avLst>
            </a:prstGeom>
            <a:noFill/>
            <a:ln w="19050" cap="flat" cmpd="sng">
              <a:solidFill>
                <a:schemeClr val="accent1"/>
              </a:solidFill>
              <a:prstDash val="dash"/>
              <a:round/>
              <a:headEnd type="none" w="med" len="med"/>
              <a:tailEnd type="none" w="med" len="med"/>
            </a:ln>
          </p:spPr>
        </p:cxnSp>
        <p:grpSp>
          <p:nvGrpSpPr>
            <p:cNvPr id="1138" name="Google Shape;1138;p37"/>
            <p:cNvGrpSpPr/>
            <p:nvPr/>
          </p:nvGrpSpPr>
          <p:grpSpPr>
            <a:xfrm>
              <a:off x="695063" y="4394403"/>
              <a:ext cx="182414" cy="302622"/>
              <a:chOff x="239843" y="1878928"/>
              <a:chExt cx="182414" cy="302622"/>
            </a:xfrm>
          </p:grpSpPr>
          <p:sp>
            <p:nvSpPr>
              <p:cNvPr id="1139" name="Google Shape;1139;p3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41" name="Google Shape;1141;p37"/>
            <p:cNvGrpSpPr/>
            <p:nvPr/>
          </p:nvGrpSpPr>
          <p:grpSpPr>
            <a:xfrm>
              <a:off x="8860963" y="3010878"/>
              <a:ext cx="182414" cy="302622"/>
              <a:chOff x="239843" y="1878928"/>
              <a:chExt cx="182414" cy="302622"/>
            </a:xfrm>
          </p:grpSpPr>
          <p:sp>
            <p:nvSpPr>
              <p:cNvPr id="1142" name="Google Shape;1142;p3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44" name="Google Shape;1144;p37"/>
            <p:cNvGrpSpPr/>
            <p:nvPr/>
          </p:nvGrpSpPr>
          <p:grpSpPr>
            <a:xfrm>
              <a:off x="7188438" y="4735003"/>
              <a:ext cx="182414" cy="302622"/>
              <a:chOff x="239843" y="1878928"/>
              <a:chExt cx="182414" cy="302622"/>
            </a:xfrm>
          </p:grpSpPr>
          <p:sp>
            <p:nvSpPr>
              <p:cNvPr id="1145" name="Google Shape;1145;p3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06"/>
        <p:cNvGrpSpPr/>
        <p:nvPr/>
      </p:nvGrpSpPr>
      <p:grpSpPr>
        <a:xfrm>
          <a:off x="0" y="0"/>
          <a:ext cx="0" cy="0"/>
          <a:chOff x="0" y="0"/>
          <a:chExt cx="0" cy="0"/>
        </a:xfrm>
      </p:grpSpPr>
      <p:sp>
        <p:nvSpPr>
          <p:cNvPr id="1207" name="Google Shape;1207;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a:t>
            </a:r>
            <a:endParaRPr/>
          </a:p>
        </p:txBody>
      </p:sp>
      <p:graphicFrame>
        <p:nvGraphicFramePr>
          <p:cNvPr id="1208" name="Google Shape;1208;p40"/>
          <p:cNvGraphicFramePr/>
          <p:nvPr/>
        </p:nvGraphicFramePr>
        <p:xfrm>
          <a:off x="1277288" y="1314010"/>
          <a:ext cx="6589425" cy="2915195"/>
        </p:xfrm>
        <a:graphic>
          <a:graphicData uri="http://schemas.openxmlformats.org/drawingml/2006/table">
            <a:tbl>
              <a:tblPr>
                <a:noFill/>
                <a:tableStyleId>{F9B97EC1-E1CE-4CEB-97C0-B7FBD4E55B66}</a:tableStyleId>
              </a:tblPr>
              <a:tblGrid>
                <a:gridCol w="1017050">
                  <a:extLst>
                    <a:ext uri="{9D8B030D-6E8A-4147-A177-3AD203B41FA5}">
                      <a16:colId xmlns:a16="http://schemas.microsoft.com/office/drawing/2014/main" val="20000"/>
                    </a:ext>
                  </a:extLst>
                </a:gridCol>
                <a:gridCol w="1114475">
                  <a:extLst>
                    <a:ext uri="{9D8B030D-6E8A-4147-A177-3AD203B41FA5}">
                      <a16:colId xmlns:a16="http://schemas.microsoft.com/office/drawing/2014/main" val="20001"/>
                    </a:ext>
                  </a:extLst>
                </a:gridCol>
                <a:gridCol w="1114475">
                  <a:extLst>
                    <a:ext uri="{9D8B030D-6E8A-4147-A177-3AD203B41FA5}">
                      <a16:colId xmlns:a16="http://schemas.microsoft.com/office/drawing/2014/main" val="20002"/>
                    </a:ext>
                  </a:extLst>
                </a:gridCol>
                <a:gridCol w="1114475">
                  <a:extLst>
                    <a:ext uri="{9D8B030D-6E8A-4147-A177-3AD203B41FA5}">
                      <a16:colId xmlns:a16="http://schemas.microsoft.com/office/drawing/2014/main" val="20003"/>
                    </a:ext>
                  </a:extLst>
                </a:gridCol>
                <a:gridCol w="1114475">
                  <a:extLst>
                    <a:ext uri="{9D8B030D-6E8A-4147-A177-3AD203B41FA5}">
                      <a16:colId xmlns:a16="http://schemas.microsoft.com/office/drawing/2014/main" val="20004"/>
                    </a:ext>
                  </a:extLst>
                </a:gridCol>
                <a:gridCol w="1114475">
                  <a:extLst>
                    <a:ext uri="{9D8B030D-6E8A-4147-A177-3AD203B41FA5}">
                      <a16:colId xmlns:a16="http://schemas.microsoft.com/office/drawing/2014/main" val="20005"/>
                    </a:ext>
                  </a:extLst>
                </a:gridCol>
              </a:tblGrid>
              <a:tr h="359825">
                <a:tc>
                  <a:txBody>
                    <a:bodyPr/>
                    <a:lstStyle/>
                    <a:p>
                      <a:pPr marL="0" lvl="0" indent="0" algn="ctr" rtl="0">
                        <a:spcBef>
                          <a:spcPts val="0"/>
                        </a:spcBef>
                        <a:spcAft>
                          <a:spcPts val="0"/>
                        </a:spcAft>
                        <a:buNone/>
                      </a:pPr>
                      <a:endParaRPr sz="1800">
                        <a:solidFill>
                          <a:schemeClr val="dk1"/>
                        </a:solidFill>
                        <a:latin typeface="Work Sans Medium"/>
                        <a:ea typeface="Work Sans Medium"/>
                        <a:cs typeface="Work Sans Medium"/>
                        <a:sym typeface="Work Sans Medium"/>
                      </a:endParaRPr>
                    </a:p>
                  </a:txBody>
                  <a:tcPr marL="91425" marR="91425" marT="68575" marB="6857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Work Sans Medium"/>
                          <a:ea typeface="Work Sans Medium"/>
                          <a:cs typeface="Work Sans Medium"/>
                          <a:sym typeface="Work Sans Medium"/>
                        </a:rPr>
                        <a:t>Team A</a:t>
                      </a:r>
                      <a:endParaRPr sz="1800">
                        <a:solidFill>
                          <a:schemeClr val="dk1"/>
                        </a:solidFill>
                        <a:latin typeface="Work Sans Medium"/>
                        <a:ea typeface="Work Sans Medium"/>
                        <a:cs typeface="Work Sans Medium"/>
                        <a:sym typeface="Work Sans Medium"/>
                      </a:endParaRPr>
                    </a:p>
                  </a:txBody>
                  <a:tcPr marL="91425" marR="91425" marT="68575" marB="6857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Work Sans Medium"/>
                          <a:ea typeface="Work Sans Medium"/>
                          <a:cs typeface="Work Sans Medium"/>
                          <a:sym typeface="Work Sans Medium"/>
                        </a:rPr>
                        <a:t>Team B</a:t>
                      </a:r>
                      <a:endParaRPr sz="1800">
                        <a:solidFill>
                          <a:schemeClr val="dk1"/>
                        </a:solidFill>
                        <a:latin typeface="Work Sans Medium"/>
                        <a:ea typeface="Work Sans Medium"/>
                        <a:cs typeface="Work Sans Medium"/>
                        <a:sym typeface="Work Sans Medium"/>
                      </a:endParaRPr>
                    </a:p>
                  </a:txBody>
                  <a:tcPr marL="91425" marR="91425" marT="68575" marB="6857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800">
                          <a:solidFill>
                            <a:schemeClr val="dk1"/>
                          </a:solidFill>
                          <a:latin typeface="Work Sans Medium"/>
                          <a:ea typeface="Work Sans Medium"/>
                          <a:cs typeface="Work Sans Medium"/>
                          <a:sym typeface="Work Sans Medium"/>
                        </a:rPr>
                        <a:t>Team C</a:t>
                      </a:r>
                      <a:endParaRPr sz="1800">
                        <a:solidFill>
                          <a:schemeClr val="dk1"/>
                        </a:solidFill>
                        <a:latin typeface="Work Sans Medium"/>
                        <a:ea typeface="Work Sans Medium"/>
                        <a:cs typeface="Work Sans Medium"/>
                        <a:sym typeface="Work Sans Medium"/>
                      </a:endParaRPr>
                    </a:p>
                  </a:txBody>
                  <a:tcPr marL="91425" marR="91425" marT="68575" marB="6857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Work Sans Medium"/>
                          <a:ea typeface="Work Sans Medium"/>
                          <a:cs typeface="Work Sans Medium"/>
                          <a:sym typeface="Work Sans Medium"/>
                        </a:rPr>
                        <a:t>Team D</a:t>
                      </a:r>
                      <a:endParaRPr sz="1800">
                        <a:solidFill>
                          <a:schemeClr val="dk1"/>
                        </a:solidFill>
                        <a:latin typeface="Work Sans Medium"/>
                        <a:ea typeface="Work Sans Medium"/>
                        <a:cs typeface="Work Sans Medium"/>
                        <a:sym typeface="Work Sans Medium"/>
                      </a:endParaRPr>
                    </a:p>
                  </a:txBody>
                  <a:tcPr marL="91425" marR="91425" marT="68575" marB="6857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Work Sans Medium"/>
                          <a:ea typeface="Work Sans Medium"/>
                          <a:cs typeface="Work Sans Medium"/>
                          <a:sym typeface="Work Sans Medium"/>
                        </a:rPr>
                        <a:t>Team E</a:t>
                      </a:r>
                      <a:endParaRPr sz="1800">
                        <a:solidFill>
                          <a:schemeClr val="dk1"/>
                        </a:solidFill>
                        <a:latin typeface="Work Sans Medium"/>
                        <a:ea typeface="Work Sans Medium"/>
                        <a:cs typeface="Work Sans Medium"/>
                        <a:sym typeface="Work Sans Medium"/>
                      </a:endParaRPr>
                    </a:p>
                  </a:txBody>
                  <a:tcPr marL="91425" marR="91425" marT="68575" marB="6857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357675">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Mercury</a:t>
                      </a:r>
                      <a:endParaRPr>
                        <a:solidFill>
                          <a:schemeClr val="dk1"/>
                        </a:solidFill>
                        <a:latin typeface="Work Sans Medium"/>
                        <a:ea typeface="Work Sans Medium"/>
                        <a:cs typeface="Work Sans Medium"/>
                        <a:sym typeface="Work Sans Medium"/>
                      </a:endParaRPr>
                    </a:p>
                  </a:txBody>
                  <a:tcPr marL="91425" marR="91425"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20</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29</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19</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23</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86</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357675">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Mars</a:t>
                      </a:r>
                      <a:endParaRPr>
                        <a:solidFill>
                          <a:schemeClr val="dk1"/>
                        </a:solidFill>
                        <a:latin typeface="Work Sans Medium"/>
                        <a:ea typeface="Work Sans Medium"/>
                        <a:cs typeface="Work Sans Medium"/>
                        <a:sym typeface="Work Sans Medium"/>
                      </a:endParaRPr>
                    </a:p>
                  </a:txBody>
                  <a:tcPr marL="91425" marR="91425"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39</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83</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28</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49</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98</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357675">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Saturn</a:t>
                      </a:r>
                      <a:endParaRPr>
                        <a:solidFill>
                          <a:schemeClr val="dk1"/>
                        </a:solidFill>
                        <a:latin typeface="Work Sans Medium"/>
                        <a:ea typeface="Work Sans Medium"/>
                        <a:cs typeface="Work Sans Medium"/>
                        <a:sym typeface="Work Sans Medium"/>
                      </a:endParaRPr>
                    </a:p>
                  </a:txBody>
                  <a:tcPr marL="91425" marR="91425"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48</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47</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37</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81</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13</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357675">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Venus</a:t>
                      </a:r>
                      <a:endParaRPr>
                        <a:solidFill>
                          <a:schemeClr val="dk1"/>
                        </a:solidFill>
                        <a:latin typeface="Work Sans Medium"/>
                        <a:ea typeface="Work Sans Medium"/>
                        <a:cs typeface="Work Sans Medium"/>
                        <a:sym typeface="Work Sans Medium"/>
                      </a:endParaRPr>
                    </a:p>
                  </a:txBody>
                  <a:tcPr marL="91425" marR="91425"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10</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19</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40</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23</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48</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4"/>
                  </a:ext>
                </a:extLst>
              </a:tr>
              <a:tr h="357675">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Jupiter</a:t>
                      </a:r>
                      <a:endParaRPr>
                        <a:solidFill>
                          <a:schemeClr val="dk1"/>
                        </a:solidFill>
                        <a:latin typeface="Work Sans Medium"/>
                        <a:ea typeface="Work Sans Medium"/>
                        <a:cs typeface="Work Sans Medium"/>
                        <a:sym typeface="Work Sans Medium"/>
                      </a:endParaRPr>
                    </a:p>
                  </a:txBody>
                  <a:tcPr marL="91425" marR="91425"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29</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28</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92</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49</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92</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5"/>
                  </a:ext>
                </a:extLst>
              </a:tr>
              <a:tr h="357675">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Earth</a:t>
                      </a:r>
                      <a:endParaRPr>
                        <a:solidFill>
                          <a:schemeClr val="dk1"/>
                        </a:solidFill>
                        <a:latin typeface="Work Sans Medium"/>
                        <a:ea typeface="Work Sans Medium"/>
                        <a:cs typeface="Work Sans Medium"/>
                        <a:sym typeface="Work Sans Medium"/>
                      </a:endParaRPr>
                    </a:p>
                  </a:txBody>
                  <a:tcPr marL="91425" marR="91425"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84</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37</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60</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61</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83</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6"/>
                  </a:ext>
                </a:extLst>
              </a:tr>
              <a:tr h="357675">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Neptune</a:t>
                      </a:r>
                      <a:endParaRPr>
                        <a:solidFill>
                          <a:schemeClr val="dk1"/>
                        </a:solidFill>
                        <a:latin typeface="Work Sans Medium"/>
                        <a:ea typeface="Work Sans Medium"/>
                        <a:cs typeface="Work Sans Medium"/>
                        <a:sym typeface="Work Sans Medium"/>
                      </a:endParaRPr>
                    </a:p>
                  </a:txBody>
                  <a:tcPr marL="91425" marR="91425"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71</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40</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91</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30</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dk1"/>
                          </a:solidFill>
                          <a:latin typeface="Work Sans"/>
                          <a:ea typeface="Work Sans"/>
                          <a:cs typeface="Work Sans"/>
                          <a:sym typeface="Work Sans"/>
                        </a:rPr>
                        <a:t>75</a:t>
                      </a:r>
                      <a:endParaRPr sz="11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12"/>
        <p:cNvGrpSpPr/>
        <p:nvPr/>
      </p:nvGrpSpPr>
      <p:grpSpPr>
        <a:xfrm>
          <a:off x="0" y="0"/>
          <a:ext cx="0" cy="0"/>
          <a:chOff x="0" y="0"/>
          <a:chExt cx="0" cy="0"/>
        </a:xfrm>
      </p:grpSpPr>
      <p:cxnSp>
        <p:nvCxnSpPr>
          <p:cNvPr id="1213" name="Google Shape;1213;p41"/>
          <p:cNvCxnSpPr>
            <a:stCxn id="1214" idx="6"/>
            <a:endCxn id="1215" idx="2"/>
          </p:cNvCxnSpPr>
          <p:nvPr/>
        </p:nvCxnSpPr>
        <p:spPr>
          <a:xfrm rot="10800000" flipH="1">
            <a:off x="5578059" y="1329467"/>
            <a:ext cx="1826400" cy="2700"/>
          </a:xfrm>
          <a:prstGeom prst="straightConnector1">
            <a:avLst/>
          </a:prstGeom>
          <a:noFill/>
          <a:ln w="19050" cap="flat" cmpd="sng">
            <a:solidFill>
              <a:schemeClr val="accent1"/>
            </a:solidFill>
            <a:prstDash val="dash"/>
            <a:round/>
            <a:headEnd type="none" w="med" len="med"/>
            <a:tailEnd type="none" w="med" len="med"/>
          </a:ln>
        </p:spPr>
      </p:cxnSp>
      <p:cxnSp>
        <p:nvCxnSpPr>
          <p:cNvPr id="1216" name="Google Shape;1216;p41"/>
          <p:cNvCxnSpPr>
            <a:stCxn id="1217" idx="6"/>
            <a:endCxn id="1214" idx="2"/>
          </p:cNvCxnSpPr>
          <p:nvPr/>
        </p:nvCxnSpPr>
        <p:spPr>
          <a:xfrm>
            <a:off x="3651718" y="1332167"/>
            <a:ext cx="1826400" cy="0"/>
          </a:xfrm>
          <a:prstGeom prst="straightConnector1">
            <a:avLst/>
          </a:prstGeom>
          <a:noFill/>
          <a:ln w="19050" cap="flat" cmpd="sng">
            <a:solidFill>
              <a:schemeClr val="accent1"/>
            </a:solidFill>
            <a:prstDash val="dash"/>
            <a:round/>
            <a:headEnd type="none" w="med" len="med"/>
            <a:tailEnd type="none" w="med" len="med"/>
          </a:ln>
        </p:spPr>
      </p:cxnSp>
      <p:cxnSp>
        <p:nvCxnSpPr>
          <p:cNvPr id="1218" name="Google Shape;1218;p41"/>
          <p:cNvCxnSpPr>
            <a:stCxn id="1219" idx="6"/>
            <a:endCxn id="1217" idx="2"/>
          </p:cNvCxnSpPr>
          <p:nvPr/>
        </p:nvCxnSpPr>
        <p:spPr>
          <a:xfrm>
            <a:off x="1725377" y="1329330"/>
            <a:ext cx="1826400" cy="2700"/>
          </a:xfrm>
          <a:prstGeom prst="straightConnector1">
            <a:avLst/>
          </a:prstGeom>
          <a:noFill/>
          <a:ln w="19050" cap="flat" cmpd="sng">
            <a:solidFill>
              <a:schemeClr val="accent1"/>
            </a:solidFill>
            <a:prstDash val="dash"/>
            <a:round/>
            <a:headEnd type="none" w="med" len="med"/>
            <a:tailEnd type="none" w="med" len="med"/>
          </a:ln>
        </p:spPr>
      </p:cxnSp>
      <p:sp>
        <p:nvSpPr>
          <p:cNvPr id="1219" name="Google Shape;1219;p41"/>
          <p:cNvSpPr/>
          <p:nvPr/>
        </p:nvSpPr>
        <p:spPr>
          <a:xfrm>
            <a:off x="1625477" y="1279380"/>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 name="Google Shape;1220;p41"/>
          <p:cNvGrpSpPr/>
          <p:nvPr/>
        </p:nvGrpSpPr>
        <p:grpSpPr>
          <a:xfrm>
            <a:off x="1584220" y="1235478"/>
            <a:ext cx="182414" cy="302622"/>
            <a:chOff x="239843" y="1878928"/>
            <a:chExt cx="182414" cy="302622"/>
          </a:xfrm>
        </p:grpSpPr>
        <p:sp>
          <p:nvSpPr>
            <p:cNvPr id="1221" name="Google Shape;1221;p4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23" name="Google Shape;1223;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a:t>
            </a:r>
            <a:endParaRPr/>
          </a:p>
        </p:txBody>
      </p:sp>
      <p:sp>
        <p:nvSpPr>
          <p:cNvPr id="1224" name="Google Shape;1224;p41"/>
          <p:cNvSpPr txBox="1"/>
          <p:nvPr/>
        </p:nvSpPr>
        <p:spPr>
          <a:xfrm flipH="1">
            <a:off x="712877" y="1862575"/>
            <a:ext cx="19251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Work Sans"/>
                <a:ea typeface="Work Sans"/>
                <a:cs typeface="Work Sans"/>
                <a:sym typeface="Work Sans"/>
              </a:rPr>
              <a:t>Venus is a hot planet</a:t>
            </a:r>
            <a:endParaRPr sz="2400" b="1">
              <a:solidFill>
                <a:schemeClr val="dk1"/>
              </a:solidFill>
              <a:latin typeface="Work Sans"/>
              <a:ea typeface="Work Sans"/>
              <a:cs typeface="Work Sans"/>
              <a:sym typeface="Work Sans"/>
            </a:endParaRPr>
          </a:p>
        </p:txBody>
      </p:sp>
      <p:sp>
        <p:nvSpPr>
          <p:cNvPr id="1225" name="Google Shape;1225;p41"/>
          <p:cNvSpPr txBox="1"/>
          <p:nvPr/>
        </p:nvSpPr>
        <p:spPr>
          <a:xfrm flipH="1">
            <a:off x="2639218" y="1862575"/>
            <a:ext cx="19251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Work Sans"/>
                <a:ea typeface="Work Sans"/>
                <a:cs typeface="Work Sans"/>
                <a:sym typeface="Work Sans"/>
              </a:rPr>
              <a:t>Mercury is very small</a:t>
            </a:r>
            <a:endParaRPr sz="2400" b="1">
              <a:solidFill>
                <a:schemeClr val="dk1"/>
              </a:solidFill>
              <a:latin typeface="Work Sans"/>
              <a:ea typeface="Work Sans"/>
              <a:cs typeface="Work Sans"/>
              <a:sym typeface="Work Sans"/>
            </a:endParaRPr>
          </a:p>
        </p:txBody>
      </p:sp>
      <p:sp>
        <p:nvSpPr>
          <p:cNvPr id="1226" name="Google Shape;1226;p41"/>
          <p:cNvSpPr txBox="1"/>
          <p:nvPr/>
        </p:nvSpPr>
        <p:spPr>
          <a:xfrm flipH="1">
            <a:off x="4565559" y="1862575"/>
            <a:ext cx="19251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Work Sans"/>
                <a:ea typeface="Work Sans"/>
                <a:cs typeface="Work Sans"/>
                <a:sym typeface="Work Sans"/>
              </a:rPr>
              <a:t>Mars is made of basalt</a:t>
            </a:r>
            <a:endParaRPr sz="2400" b="1">
              <a:solidFill>
                <a:schemeClr val="dk1"/>
              </a:solidFill>
              <a:latin typeface="Work Sans"/>
              <a:ea typeface="Work Sans"/>
              <a:cs typeface="Work Sans"/>
              <a:sym typeface="Work Sans"/>
            </a:endParaRPr>
          </a:p>
        </p:txBody>
      </p:sp>
      <p:sp>
        <p:nvSpPr>
          <p:cNvPr id="1227" name="Google Shape;1227;p41"/>
          <p:cNvSpPr txBox="1"/>
          <p:nvPr/>
        </p:nvSpPr>
        <p:spPr>
          <a:xfrm flipH="1">
            <a:off x="6491900" y="1862575"/>
            <a:ext cx="19251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Work Sans"/>
                <a:ea typeface="Work Sans"/>
                <a:cs typeface="Work Sans"/>
                <a:sym typeface="Work Sans"/>
              </a:rPr>
              <a:t>Jupiter is a gas giant</a:t>
            </a:r>
            <a:endParaRPr sz="2400" b="1">
              <a:solidFill>
                <a:schemeClr val="dk1"/>
              </a:solidFill>
              <a:latin typeface="Work Sans"/>
              <a:ea typeface="Work Sans"/>
              <a:cs typeface="Work Sans"/>
              <a:sym typeface="Work Sans"/>
            </a:endParaRPr>
          </a:p>
        </p:txBody>
      </p:sp>
      <p:sp>
        <p:nvSpPr>
          <p:cNvPr id="1228" name="Google Shape;1228;p41"/>
          <p:cNvSpPr txBox="1"/>
          <p:nvPr/>
        </p:nvSpPr>
        <p:spPr>
          <a:xfrm flipH="1">
            <a:off x="712877" y="3697025"/>
            <a:ext cx="19251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Work Sans"/>
                <a:ea typeface="Work Sans"/>
                <a:cs typeface="Work Sans"/>
                <a:sym typeface="Work Sans"/>
              </a:rPr>
              <a:t>Saturn has rings</a:t>
            </a:r>
            <a:endParaRPr sz="2400" b="1">
              <a:solidFill>
                <a:schemeClr val="dk1"/>
              </a:solidFill>
              <a:latin typeface="Work Sans"/>
              <a:ea typeface="Work Sans"/>
              <a:cs typeface="Work Sans"/>
              <a:sym typeface="Work Sans"/>
            </a:endParaRPr>
          </a:p>
        </p:txBody>
      </p:sp>
      <p:sp>
        <p:nvSpPr>
          <p:cNvPr id="1229" name="Google Shape;1229;p41"/>
          <p:cNvSpPr txBox="1"/>
          <p:nvPr/>
        </p:nvSpPr>
        <p:spPr>
          <a:xfrm flipH="1">
            <a:off x="2639218" y="3697025"/>
            <a:ext cx="19251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Work Sans"/>
                <a:ea typeface="Work Sans"/>
                <a:cs typeface="Work Sans"/>
                <a:sym typeface="Work Sans"/>
              </a:rPr>
              <a:t>Neptune is an ice giant</a:t>
            </a:r>
            <a:endParaRPr sz="2400" b="1">
              <a:solidFill>
                <a:schemeClr val="dk1"/>
              </a:solidFill>
              <a:latin typeface="Work Sans"/>
              <a:ea typeface="Work Sans"/>
              <a:cs typeface="Work Sans"/>
              <a:sym typeface="Work Sans"/>
            </a:endParaRPr>
          </a:p>
        </p:txBody>
      </p:sp>
      <p:sp>
        <p:nvSpPr>
          <p:cNvPr id="1230" name="Google Shape;1230;p41"/>
          <p:cNvSpPr txBox="1"/>
          <p:nvPr/>
        </p:nvSpPr>
        <p:spPr>
          <a:xfrm flipH="1">
            <a:off x="4565559" y="3697025"/>
            <a:ext cx="19251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Work Sans"/>
                <a:ea typeface="Work Sans"/>
                <a:cs typeface="Work Sans"/>
                <a:sym typeface="Work Sans"/>
              </a:rPr>
              <a:t>The Sun is a star</a:t>
            </a:r>
            <a:endParaRPr sz="2400" b="1">
              <a:solidFill>
                <a:schemeClr val="dk1"/>
              </a:solidFill>
              <a:latin typeface="Work Sans"/>
              <a:ea typeface="Work Sans"/>
              <a:cs typeface="Work Sans"/>
              <a:sym typeface="Work Sans"/>
            </a:endParaRPr>
          </a:p>
        </p:txBody>
      </p:sp>
      <p:sp>
        <p:nvSpPr>
          <p:cNvPr id="1231" name="Google Shape;1231;p41"/>
          <p:cNvSpPr txBox="1"/>
          <p:nvPr/>
        </p:nvSpPr>
        <p:spPr>
          <a:xfrm flipH="1">
            <a:off x="6491900" y="3697025"/>
            <a:ext cx="19251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Work Sans"/>
                <a:ea typeface="Work Sans"/>
                <a:cs typeface="Work Sans"/>
                <a:sym typeface="Work Sans"/>
              </a:rPr>
              <a:t>We all live on Earth</a:t>
            </a:r>
            <a:endParaRPr sz="2400" b="1">
              <a:solidFill>
                <a:schemeClr val="dk1"/>
              </a:solidFill>
              <a:latin typeface="Work Sans"/>
              <a:ea typeface="Work Sans"/>
              <a:cs typeface="Work Sans"/>
              <a:sym typeface="Work Sans"/>
            </a:endParaRPr>
          </a:p>
        </p:txBody>
      </p:sp>
      <p:cxnSp>
        <p:nvCxnSpPr>
          <p:cNvPr id="1232" name="Google Shape;1232;p41"/>
          <p:cNvCxnSpPr>
            <a:stCxn id="1221" idx="4"/>
            <a:endCxn id="1224" idx="0"/>
          </p:cNvCxnSpPr>
          <p:nvPr/>
        </p:nvCxnSpPr>
        <p:spPr>
          <a:xfrm flipH="1">
            <a:off x="1675444" y="1538100"/>
            <a:ext cx="600" cy="324600"/>
          </a:xfrm>
          <a:prstGeom prst="straightConnector1">
            <a:avLst/>
          </a:prstGeom>
          <a:noFill/>
          <a:ln w="19050" cap="flat" cmpd="sng">
            <a:solidFill>
              <a:schemeClr val="accent1"/>
            </a:solidFill>
            <a:prstDash val="dash"/>
            <a:round/>
            <a:headEnd type="none" w="med" len="med"/>
            <a:tailEnd type="none" w="med" len="med"/>
          </a:ln>
        </p:spPr>
      </p:cxnSp>
      <p:sp>
        <p:nvSpPr>
          <p:cNvPr id="1217" name="Google Shape;1217;p41"/>
          <p:cNvSpPr/>
          <p:nvPr/>
        </p:nvSpPr>
        <p:spPr>
          <a:xfrm>
            <a:off x="3551818" y="1282217"/>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 name="Google Shape;1233;p41"/>
          <p:cNvGrpSpPr/>
          <p:nvPr/>
        </p:nvGrpSpPr>
        <p:grpSpPr>
          <a:xfrm>
            <a:off x="3510561" y="1238315"/>
            <a:ext cx="182414" cy="302622"/>
            <a:chOff x="239843" y="1878928"/>
            <a:chExt cx="182414" cy="302622"/>
          </a:xfrm>
        </p:grpSpPr>
        <p:sp>
          <p:nvSpPr>
            <p:cNvPr id="1234" name="Google Shape;1234;p4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14" name="Google Shape;1214;p41"/>
          <p:cNvSpPr/>
          <p:nvPr/>
        </p:nvSpPr>
        <p:spPr>
          <a:xfrm>
            <a:off x="5478159" y="1282217"/>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 name="Google Shape;1236;p41"/>
          <p:cNvGrpSpPr/>
          <p:nvPr/>
        </p:nvGrpSpPr>
        <p:grpSpPr>
          <a:xfrm>
            <a:off x="5436902" y="1238315"/>
            <a:ext cx="182414" cy="302622"/>
            <a:chOff x="239843" y="1878928"/>
            <a:chExt cx="182414" cy="302622"/>
          </a:xfrm>
        </p:grpSpPr>
        <p:sp>
          <p:nvSpPr>
            <p:cNvPr id="1237" name="Google Shape;1237;p4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239" name="Google Shape;1239;p41"/>
          <p:cNvCxnSpPr>
            <a:stCxn id="1234" idx="4"/>
            <a:endCxn id="1225" idx="0"/>
          </p:cNvCxnSpPr>
          <p:nvPr/>
        </p:nvCxnSpPr>
        <p:spPr>
          <a:xfrm flipH="1">
            <a:off x="3601785" y="1540938"/>
            <a:ext cx="600" cy="321600"/>
          </a:xfrm>
          <a:prstGeom prst="straightConnector1">
            <a:avLst/>
          </a:prstGeom>
          <a:noFill/>
          <a:ln w="19050" cap="flat" cmpd="sng">
            <a:solidFill>
              <a:schemeClr val="accent1"/>
            </a:solidFill>
            <a:prstDash val="dash"/>
            <a:round/>
            <a:headEnd type="none" w="med" len="med"/>
            <a:tailEnd type="none" w="med" len="med"/>
          </a:ln>
        </p:spPr>
      </p:cxnSp>
      <p:cxnSp>
        <p:nvCxnSpPr>
          <p:cNvPr id="1240" name="Google Shape;1240;p41"/>
          <p:cNvCxnSpPr>
            <a:stCxn id="1237" idx="4"/>
            <a:endCxn id="1226" idx="0"/>
          </p:cNvCxnSpPr>
          <p:nvPr/>
        </p:nvCxnSpPr>
        <p:spPr>
          <a:xfrm flipH="1">
            <a:off x="5528126" y="1540938"/>
            <a:ext cx="600" cy="321600"/>
          </a:xfrm>
          <a:prstGeom prst="straightConnector1">
            <a:avLst/>
          </a:prstGeom>
          <a:noFill/>
          <a:ln w="19050" cap="flat" cmpd="sng">
            <a:solidFill>
              <a:schemeClr val="accent1"/>
            </a:solidFill>
            <a:prstDash val="dash"/>
            <a:round/>
            <a:headEnd type="none" w="med" len="med"/>
            <a:tailEnd type="none" w="med" len="med"/>
          </a:ln>
        </p:spPr>
      </p:cxnSp>
      <p:sp>
        <p:nvSpPr>
          <p:cNvPr id="1215" name="Google Shape;1215;p41"/>
          <p:cNvSpPr/>
          <p:nvPr/>
        </p:nvSpPr>
        <p:spPr>
          <a:xfrm>
            <a:off x="7404500" y="1279367"/>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 name="Google Shape;1241;p41"/>
          <p:cNvGrpSpPr/>
          <p:nvPr/>
        </p:nvGrpSpPr>
        <p:grpSpPr>
          <a:xfrm>
            <a:off x="7363243" y="1235465"/>
            <a:ext cx="182414" cy="302622"/>
            <a:chOff x="239843" y="1878928"/>
            <a:chExt cx="182414" cy="302622"/>
          </a:xfrm>
        </p:grpSpPr>
        <p:sp>
          <p:nvSpPr>
            <p:cNvPr id="1242" name="Google Shape;1242;p4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244" name="Google Shape;1244;p41"/>
          <p:cNvCxnSpPr>
            <a:stCxn id="1242" idx="4"/>
            <a:endCxn id="1227" idx="0"/>
          </p:cNvCxnSpPr>
          <p:nvPr/>
        </p:nvCxnSpPr>
        <p:spPr>
          <a:xfrm flipH="1">
            <a:off x="7454467" y="1538088"/>
            <a:ext cx="600" cy="324600"/>
          </a:xfrm>
          <a:prstGeom prst="straightConnector1">
            <a:avLst/>
          </a:prstGeom>
          <a:noFill/>
          <a:ln w="19050" cap="flat" cmpd="sng">
            <a:solidFill>
              <a:schemeClr val="accent1"/>
            </a:solidFill>
            <a:prstDash val="dash"/>
            <a:round/>
            <a:headEnd type="none" w="med" len="med"/>
            <a:tailEnd type="none" w="med" len="med"/>
          </a:ln>
        </p:spPr>
      </p:cxnSp>
      <p:cxnSp>
        <p:nvCxnSpPr>
          <p:cNvPr id="1245" name="Google Shape;1245;p41"/>
          <p:cNvCxnSpPr>
            <a:stCxn id="1246" idx="6"/>
            <a:endCxn id="1247" idx="2"/>
          </p:cNvCxnSpPr>
          <p:nvPr/>
        </p:nvCxnSpPr>
        <p:spPr>
          <a:xfrm rot="10800000" flipH="1">
            <a:off x="5578059" y="3090817"/>
            <a:ext cx="1826400" cy="2700"/>
          </a:xfrm>
          <a:prstGeom prst="straightConnector1">
            <a:avLst/>
          </a:prstGeom>
          <a:noFill/>
          <a:ln w="19050" cap="flat" cmpd="sng">
            <a:solidFill>
              <a:schemeClr val="accent1"/>
            </a:solidFill>
            <a:prstDash val="dash"/>
            <a:round/>
            <a:headEnd type="none" w="med" len="med"/>
            <a:tailEnd type="none" w="med" len="med"/>
          </a:ln>
        </p:spPr>
      </p:cxnSp>
      <p:cxnSp>
        <p:nvCxnSpPr>
          <p:cNvPr id="1248" name="Google Shape;1248;p41"/>
          <p:cNvCxnSpPr>
            <a:stCxn id="1249" idx="6"/>
            <a:endCxn id="1246" idx="2"/>
          </p:cNvCxnSpPr>
          <p:nvPr/>
        </p:nvCxnSpPr>
        <p:spPr>
          <a:xfrm>
            <a:off x="3651718" y="3093517"/>
            <a:ext cx="1826400" cy="0"/>
          </a:xfrm>
          <a:prstGeom prst="straightConnector1">
            <a:avLst/>
          </a:prstGeom>
          <a:noFill/>
          <a:ln w="19050" cap="flat" cmpd="sng">
            <a:solidFill>
              <a:schemeClr val="accent1"/>
            </a:solidFill>
            <a:prstDash val="dash"/>
            <a:round/>
            <a:headEnd type="none" w="med" len="med"/>
            <a:tailEnd type="none" w="med" len="med"/>
          </a:ln>
        </p:spPr>
      </p:cxnSp>
      <p:cxnSp>
        <p:nvCxnSpPr>
          <p:cNvPr id="1250" name="Google Shape;1250;p41"/>
          <p:cNvCxnSpPr>
            <a:stCxn id="1251" idx="6"/>
            <a:endCxn id="1249" idx="2"/>
          </p:cNvCxnSpPr>
          <p:nvPr/>
        </p:nvCxnSpPr>
        <p:spPr>
          <a:xfrm>
            <a:off x="1725377" y="3090680"/>
            <a:ext cx="1826400" cy="2700"/>
          </a:xfrm>
          <a:prstGeom prst="straightConnector1">
            <a:avLst/>
          </a:prstGeom>
          <a:noFill/>
          <a:ln w="19050" cap="flat" cmpd="sng">
            <a:solidFill>
              <a:schemeClr val="accent1"/>
            </a:solidFill>
            <a:prstDash val="dash"/>
            <a:round/>
            <a:headEnd type="none" w="med" len="med"/>
            <a:tailEnd type="none" w="med" len="med"/>
          </a:ln>
        </p:spPr>
      </p:cxnSp>
      <p:sp>
        <p:nvSpPr>
          <p:cNvPr id="1251" name="Google Shape;1251;p41"/>
          <p:cNvSpPr/>
          <p:nvPr/>
        </p:nvSpPr>
        <p:spPr>
          <a:xfrm>
            <a:off x="1625477" y="3040730"/>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3551818" y="3043567"/>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 name="Google Shape;1252;p41"/>
          <p:cNvGrpSpPr/>
          <p:nvPr/>
        </p:nvGrpSpPr>
        <p:grpSpPr>
          <a:xfrm>
            <a:off x="3510561" y="2999665"/>
            <a:ext cx="182414" cy="302622"/>
            <a:chOff x="239843" y="1878928"/>
            <a:chExt cx="182414" cy="302622"/>
          </a:xfrm>
        </p:grpSpPr>
        <p:sp>
          <p:nvSpPr>
            <p:cNvPr id="1253" name="Google Shape;1253;p4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6" name="Google Shape;1246;p41"/>
          <p:cNvSpPr/>
          <p:nvPr/>
        </p:nvSpPr>
        <p:spPr>
          <a:xfrm>
            <a:off x="5478159" y="3043567"/>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 name="Google Shape;1255;p41"/>
          <p:cNvGrpSpPr/>
          <p:nvPr/>
        </p:nvGrpSpPr>
        <p:grpSpPr>
          <a:xfrm>
            <a:off x="5436902" y="2999665"/>
            <a:ext cx="182414" cy="302622"/>
            <a:chOff x="239843" y="1878928"/>
            <a:chExt cx="182414" cy="302622"/>
          </a:xfrm>
        </p:grpSpPr>
        <p:sp>
          <p:nvSpPr>
            <p:cNvPr id="1256" name="Google Shape;1256;p4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7" name="Google Shape;1247;p41"/>
          <p:cNvSpPr/>
          <p:nvPr/>
        </p:nvSpPr>
        <p:spPr>
          <a:xfrm>
            <a:off x="7404500" y="3040717"/>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 name="Google Shape;1258;p41"/>
          <p:cNvGrpSpPr/>
          <p:nvPr/>
        </p:nvGrpSpPr>
        <p:grpSpPr>
          <a:xfrm>
            <a:off x="7363243" y="2996815"/>
            <a:ext cx="182414" cy="302622"/>
            <a:chOff x="239843" y="1878928"/>
            <a:chExt cx="182414" cy="302622"/>
          </a:xfrm>
        </p:grpSpPr>
        <p:sp>
          <p:nvSpPr>
            <p:cNvPr id="1259" name="Google Shape;1259;p4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261" name="Google Shape;1261;p41"/>
          <p:cNvCxnSpPr>
            <a:stCxn id="1262" idx="4"/>
            <a:endCxn id="1228" idx="0"/>
          </p:cNvCxnSpPr>
          <p:nvPr/>
        </p:nvCxnSpPr>
        <p:spPr>
          <a:xfrm flipH="1">
            <a:off x="1675444" y="3299450"/>
            <a:ext cx="600" cy="397500"/>
          </a:xfrm>
          <a:prstGeom prst="straightConnector1">
            <a:avLst/>
          </a:prstGeom>
          <a:noFill/>
          <a:ln w="19050" cap="flat" cmpd="sng">
            <a:solidFill>
              <a:schemeClr val="accent1"/>
            </a:solidFill>
            <a:prstDash val="dash"/>
            <a:round/>
            <a:headEnd type="none" w="med" len="med"/>
            <a:tailEnd type="none" w="med" len="med"/>
          </a:ln>
        </p:spPr>
      </p:cxnSp>
      <p:cxnSp>
        <p:nvCxnSpPr>
          <p:cNvPr id="1263" name="Google Shape;1263;p41"/>
          <p:cNvCxnSpPr>
            <a:stCxn id="1253" idx="4"/>
            <a:endCxn id="1229" idx="0"/>
          </p:cNvCxnSpPr>
          <p:nvPr/>
        </p:nvCxnSpPr>
        <p:spPr>
          <a:xfrm flipH="1">
            <a:off x="3601785" y="3302288"/>
            <a:ext cx="600" cy="394800"/>
          </a:xfrm>
          <a:prstGeom prst="straightConnector1">
            <a:avLst/>
          </a:prstGeom>
          <a:noFill/>
          <a:ln w="19050" cap="flat" cmpd="sng">
            <a:solidFill>
              <a:schemeClr val="accent1"/>
            </a:solidFill>
            <a:prstDash val="dash"/>
            <a:round/>
            <a:headEnd type="none" w="med" len="med"/>
            <a:tailEnd type="none" w="med" len="med"/>
          </a:ln>
        </p:spPr>
      </p:cxnSp>
      <p:cxnSp>
        <p:nvCxnSpPr>
          <p:cNvPr id="1264" name="Google Shape;1264;p41"/>
          <p:cNvCxnSpPr>
            <a:stCxn id="1256" idx="4"/>
            <a:endCxn id="1230" idx="0"/>
          </p:cNvCxnSpPr>
          <p:nvPr/>
        </p:nvCxnSpPr>
        <p:spPr>
          <a:xfrm flipH="1">
            <a:off x="5528126" y="3302288"/>
            <a:ext cx="600" cy="394800"/>
          </a:xfrm>
          <a:prstGeom prst="straightConnector1">
            <a:avLst/>
          </a:prstGeom>
          <a:noFill/>
          <a:ln w="19050" cap="flat" cmpd="sng">
            <a:solidFill>
              <a:schemeClr val="accent1"/>
            </a:solidFill>
            <a:prstDash val="dash"/>
            <a:round/>
            <a:headEnd type="none" w="med" len="med"/>
            <a:tailEnd type="none" w="med" len="med"/>
          </a:ln>
        </p:spPr>
      </p:cxnSp>
      <p:cxnSp>
        <p:nvCxnSpPr>
          <p:cNvPr id="1265" name="Google Shape;1265;p41"/>
          <p:cNvCxnSpPr>
            <a:stCxn id="1259" idx="4"/>
            <a:endCxn id="1231" idx="0"/>
          </p:cNvCxnSpPr>
          <p:nvPr/>
        </p:nvCxnSpPr>
        <p:spPr>
          <a:xfrm flipH="1">
            <a:off x="7454467" y="3299438"/>
            <a:ext cx="600" cy="397500"/>
          </a:xfrm>
          <a:prstGeom prst="straightConnector1">
            <a:avLst/>
          </a:prstGeom>
          <a:noFill/>
          <a:ln w="19050" cap="flat" cmpd="sng">
            <a:solidFill>
              <a:schemeClr val="accent1"/>
            </a:solidFill>
            <a:prstDash val="dash"/>
            <a:round/>
            <a:headEnd type="none" w="med" len="med"/>
            <a:tailEnd type="none" w="med" len="med"/>
          </a:ln>
        </p:spPr>
      </p:cxnSp>
      <p:cxnSp>
        <p:nvCxnSpPr>
          <p:cNvPr id="1266" name="Google Shape;1266;p41"/>
          <p:cNvCxnSpPr>
            <a:stCxn id="1251" idx="0"/>
            <a:endCxn id="1227" idx="2"/>
          </p:cNvCxnSpPr>
          <p:nvPr/>
        </p:nvCxnSpPr>
        <p:spPr>
          <a:xfrm rot="-5400000">
            <a:off x="4159427" y="-254170"/>
            <a:ext cx="810900" cy="5778900"/>
          </a:xfrm>
          <a:prstGeom prst="curvedConnector3">
            <a:avLst>
              <a:gd name="adj1" fmla="val 50003"/>
            </a:avLst>
          </a:prstGeom>
          <a:noFill/>
          <a:ln w="19050" cap="flat" cmpd="sng">
            <a:solidFill>
              <a:schemeClr val="accent1"/>
            </a:solidFill>
            <a:prstDash val="dash"/>
            <a:round/>
            <a:headEnd type="none" w="med" len="med"/>
            <a:tailEnd type="none" w="med" len="med"/>
          </a:ln>
        </p:spPr>
      </p:cxnSp>
      <p:grpSp>
        <p:nvGrpSpPr>
          <p:cNvPr id="1267" name="Google Shape;1267;p41"/>
          <p:cNvGrpSpPr/>
          <p:nvPr/>
        </p:nvGrpSpPr>
        <p:grpSpPr>
          <a:xfrm>
            <a:off x="1584220" y="2996828"/>
            <a:ext cx="182414" cy="302622"/>
            <a:chOff x="239843" y="1878928"/>
            <a:chExt cx="182414" cy="302622"/>
          </a:xfrm>
        </p:grpSpPr>
        <p:sp>
          <p:nvSpPr>
            <p:cNvPr id="1262" name="Google Shape;1262;p4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97"/>
        <p:cNvGrpSpPr/>
        <p:nvPr/>
      </p:nvGrpSpPr>
      <p:grpSpPr>
        <a:xfrm>
          <a:off x="0" y="0"/>
          <a:ext cx="0" cy="0"/>
          <a:chOff x="0" y="0"/>
          <a:chExt cx="0" cy="0"/>
        </a:xfrm>
      </p:grpSpPr>
      <p:sp>
        <p:nvSpPr>
          <p:cNvPr id="1298" name="Google Shape;1298;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ORGANIZATIONAL CHART</a:t>
            </a:r>
            <a:endParaRPr/>
          </a:p>
        </p:txBody>
      </p:sp>
      <p:cxnSp>
        <p:nvCxnSpPr>
          <p:cNvPr id="1299" name="Google Shape;1299;p43"/>
          <p:cNvCxnSpPr>
            <a:stCxn id="1300" idx="2"/>
            <a:endCxn id="1301" idx="0"/>
          </p:cNvCxnSpPr>
          <p:nvPr/>
        </p:nvCxnSpPr>
        <p:spPr>
          <a:xfrm rot="-5400000" flipH="1">
            <a:off x="5100385" y="1094450"/>
            <a:ext cx="489600" cy="1546200"/>
          </a:xfrm>
          <a:prstGeom prst="bentConnector3">
            <a:avLst>
              <a:gd name="adj1" fmla="val 49997"/>
            </a:avLst>
          </a:prstGeom>
          <a:noFill/>
          <a:ln w="19050" cap="flat" cmpd="sng">
            <a:solidFill>
              <a:schemeClr val="accent1"/>
            </a:solidFill>
            <a:prstDash val="dash"/>
            <a:miter lim="8000"/>
            <a:headEnd type="none" w="sm" len="sm"/>
            <a:tailEnd type="none" w="sm" len="sm"/>
          </a:ln>
        </p:spPr>
      </p:cxnSp>
      <p:cxnSp>
        <p:nvCxnSpPr>
          <p:cNvPr id="1302" name="Google Shape;1302;p43"/>
          <p:cNvCxnSpPr>
            <a:stCxn id="1303" idx="0"/>
            <a:endCxn id="1300" idx="2"/>
          </p:cNvCxnSpPr>
          <p:nvPr/>
        </p:nvCxnSpPr>
        <p:spPr>
          <a:xfrm rot="-5400000">
            <a:off x="3554296" y="1094416"/>
            <a:ext cx="489600" cy="1546200"/>
          </a:xfrm>
          <a:prstGeom prst="bentConnector3">
            <a:avLst>
              <a:gd name="adj1" fmla="val 49997"/>
            </a:avLst>
          </a:prstGeom>
          <a:noFill/>
          <a:ln w="19050" cap="flat" cmpd="sng">
            <a:solidFill>
              <a:schemeClr val="accent1"/>
            </a:solidFill>
            <a:prstDash val="dash"/>
            <a:miter lim="8000"/>
            <a:headEnd type="none" w="sm" len="sm"/>
            <a:tailEnd type="none" w="sm" len="sm"/>
          </a:ln>
        </p:spPr>
      </p:cxnSp>
      <p:cxnSp>
        <p:nvCxnSpPr>
          <p:cNvPr id="1304" name="Google Shape;1304;p43"/>
          <p:cNvCxnSpPr>
            <a:stCxn id="1303" idx="2"/>
            <a:endCxn id="1305" idx="0"/>
          </p:cNvCxnSpPr>
          <p:nvPr/>
        </p:nvCxnSpPr>
        <p:spPr>
          <a:xfrm rot="-5400000" flipH="1">
            <a:off x="3130996" y="2378116"/>
            <a:ext cx="528000" cy="738000"/>
          </a:xfrm>
          <a:prstGeom prst="bentConnector3">
            <a:avLst>
              <a:gd name="adj1" fmla="val 50003"/>
            </a:avLst>
          </a:prstGeom>
          <a:noFill/>
          <a:ln w="19050" cap="flat" cmpd="sng">
            <a:solidFill>
              <a:schemeClr val="accent1"/>
            </a:solidFill>
            <a:prstDash val="dash"/>
            <a:miter lim="8000"/>
            <a:headEnd type="none" w="sm" len="sm"/>
            <a:tailEnd type="none" w="sm" len="sm"/>
          </a:ln>
        </p:spPr>
      </p:cxnSp>
      <p:cxnSp>
        <p:nvCxnSpPr>
          <p:cNvPr id="1306" name="Google Shape;1306;p43"/>
          <p:cNvCxnSpPr>
            <a:stCxn id="1307" idx="0"/>
            <a:endCxn id="1303" idx="2"/>
          </p:cNvCxnSpPr>
          <p:nvPr/>
        </p:nvCxnSpPr>
        <p:spPr>
          <a:xfrm rot="-5400000">
            <a:off x="2392866" y="2378000"/>
            <a:ext cx="528000" cy="738300"/>
          </a:xfrm>
          <a:prstGeom prst="bentConnector3">
            <a:avLst>
              <a:gd name="adj1" fmla="val 50003"/>
            </a:avLst>
          </a:prstGeom>
          <a:noFill/>
          <a:ln w="19050" cap="flat" cmpd="sng">
            <a:solidFill>
              <a:schemeClr val="accent1"/>
            </a:solidFill>
            <a:prstDash val="dash"/>
            <a:miter lim="8000"/>
            <a:headEnd type="none" w="sm" len="sm"/>
            <a:tailEnd type="none" w="sm" len="sm"/>
          </a:ln>
        </p:spPr>
      </p:cxnSp>
      <p:cxnSp>
        <p:nvCxnSpPr>
          <p:cNvPr id="1308" name="Google Shape;1308;p43"/>
          <p:cNvCxnSpPr>
            <a:stCxn id="1301" idx="2"/>
            <a:endCxn id="1309" idx="0"/>
          </p:cNvCxnSpPr>
          <p:nvPr/>
        </p:nvCxnSpPr>
        <p:spPr>
          <a:xfrm rot="-5400000" flipH="1">
            <a:off x="6223169" y="2378116"/>
            <a:ext cx="528000" cy="738000"/>
          </a:xfrm>
          <a:prstGeom prst="bentConnector3">
            <a:avLst>
              <a:gd name="adj1" fmla="val 50003"/>
            </a:avLst>
          </a:prstGeom>
          <a:noFill/>
          <a:ln w="19050" cap="flat" cmpd="sng">
            <a:solidFill>
              <a:schemeClr val="accent1"/>
            </a:solidFill>
            <a:prstDash val="dash"/>
            <a:miter lim="8000"/>
            <a:headEnd type="none" w="sm" len="sm"/>
            <a:tailEnd type="none" w="sm" len="sm"/>
          </a:ln>
        </p:spPr>
      </p:cxnSp>
      <p:cxnSp>
        <p:nvCxnSpPr>
          <p:cNvPr id="1310" name="Google Shape;1310;p43"/>
          <p:cNvCxnSpPr>
            <a:stCxn id="1311" idx="0"/>
            <a:endCxn id="1301" idx="2"/>
          </p:cNvCxnSpPr>
          <p:nvPr/>
        </p:nvCxnSpPr>
        <p:spPr>
          <a:xfrm rot="-5400000">
            <a:off x="5485040" y="2378000"/>
            <a:ext cx="528000" cy="738300"/>
          </a:xfrm>
          <a:prstGeom prst="bentConnector3">
            <a:avLst>
              <a:gd name="adj1" fmla="val 50003"/>
            </a:avLst>
          </a:prstGeom>
          <a:noFill/>
          <a:ln w="19050" cap="flat" cmpd="sng">
            <a:solidFill>
              <a:schemeClr val="accent1"/>
            </a:solidFill>
            <a:prstDash val="dash"/>
            <a:miter lim="8000"/>
            <a:headEnd type="none" w="sm" len="sm"/>
            <a:tailEnd type="none" w="sm" len="sm"/>
          </a:ln>
        </p:spPr>
      </p:cxnSp>
      <p:cxnSp>
        <p:nvCxnSpPr>
          <p:cNvPr id="1312" name="Google Shape;1312;p43"/>
          <p:cNvCxnSpPr>
            <a:stCxn id="1313" idx="0"/>
            <a:endCxn id="1307" idx="2"/>
          </p:cNvCxnSpPr>
          <p:nvPr/>
        </p:nvCxnSpPr>
        <p:spPr>
          <a:xfrm rot="-5400000">
            <a:off x="1688288" y="3310583"/>
            <a:ext cx="528000" cy="670800"/>
          </a:xfrm>
          <a:prstGeom prst="bentConnector3">
            <a:avLst>
              <a:gd name="adj1" fmla="val 50003"/>
            </a:avLst>
          </a:prstGeom>
          <a:noFill/>
          <a:ln w="19050" cap="flat" cmpd="sng">
            <a:solidFill>
              <a:schemeClr val="accent1"/>
            </a:solidFill>
            <a:prstDash val="dash"/>
            <a:miter lim="8000"/>
            <a:headEnd type="none" w="sm" len="sm"/>
            <a:tailEnd type="none" w="sm" len="sm"/>
          </a:ln>
        </p:spPr>
      </p:cxnSp>
      <p:cxnSp>
        <p:nvCxnSpPr>
          <p:cNvPr id="1314" name="Google Shape;1314;p43"/>
          <p:cNvCxnSpPr>
            <a:stCxn id="1315" idx="0"/>
            <a:endCxn id="1307" idx="2"/>
          </p:cNvCxnSpPr>
          <p:nvPr/>
        </p:nvCxnSpPr>
        <p:spPr>
          <a:xfrm rot="5400000" flipH="1">
            <a:off x="2426531" y="3243233"/>
            <a:ext cx="528000" cy="805500"/>
          </a:xfrm>
          <a:prstGeom prst="bentConnector3">
            <a:avLst>
              <a:gd name="adj1" fmla="val 50003"/>
            </a:avLst>
          </a:prstGeom>
          <a:noFill/>
          <a:ln w="19050" cap="flat" cmpd="sng">
            <a:solidFill>
              <a:schemeClr val="accent1"/>
            </a:solidFill>
            <a:prstDash val="dash"/>
            <a:miter lim="8000"/>
            <a:headEnd type="none" w="sm" len="sm"/>
            <a:tailEnd type="none" w="sm" len="sm"/>
          </a:ln>
        </p:spPr>
      </p:cxnSp>
      <p:cxnSp>
        <p:nvCxnSpPr>
          <p:cNvPr id="1316" name="Google Shape;1316;p43"/>
          <p:cNvCxnSpPr>
            <a:stCxn id="1317" idx="0"/>
            <a:endCxn id="1311" idx="2"/>
          </p:cNvCxnSpPr>
          <p:nvPr/>
        </p:nvCxnSpPr>
        <p:spPr>
          <a:xfrm rot="-5400000">
            <a:off x="4713075" y="3243233"/>
            <a:ext cx="528000" cy="805500"/>
          </a:xfrm>
          <a:prstGeom prst="bentConnector3">
            <a:avLst>
              <a:gd name="adj1" fmla="val 50003"/>
            </a:avLst>
          </a:prstGeom>
          <a:noFill/>
          <a:ln w="19050" cap="flat" cmpd="sng">
            <a:solidFill>
              <a:schemeClr val="accent1"/>
            </a:solidFill>
            <a:prstDash val="dash"/>
            <a:miter lim="8000"/>
            <a:headEnd type="none" w="sm" len="sm"/>
            <a:tailEnd type="none" w="sm" len="sm"/>
          </a:ln>
        </p:spPr>
      </p:cxnSp>
      <p:cxnSp>
        <p:nvCxnSpPr>
          <p:cNvPr id="1318" name="Google Shape;1318;p43"/>
          <p:cNvCxnSpPr>
            <a:stCxn id="1319" idx="0"/>
            <a:endCxn id="1311" idx="2"/>
          </p:cNvCxnSpPr>
          <p:nvPr/>
        </p:nvCxnSpPr>
        <p:spPr>
          <a:xfrm rot="5400000" flipH="1">
            <a:off x="5451319" y="3310583"/>
            <a:ext cx="528000" cy="670800"/>
          </a:xfrm>
          <a:prstGeom prst="bentConnector3">
            <a:avLst>
              <a:gd name="adj1" fmla="val 50003"/>
            </a:avLst>
          </a:prstGeom>
          <a:noFill/>
          <a:ln w="19050" cap="flat" cmpd="sng">
            <a:solidFill>
              <a:schemeClr val="accent1"/>
            </a:solidFill>
            <a:prstDash val="dash"/>
            <a:miter lim="8000"/>
            <a:headEnd type="none" w="sm" len="sm"/>
            <a:tailEnd type="none" w="sm" len="sm"/>
          </a:ln>
        </p:spPr>
      </p:cxnSp>
      <p:cxnSp>
        <p:nvCxnSpPr>
          <p:cNvPr id="1320" name="Google Shape;1320;p43"/>
          <p:cNvCxnSpPr>
            <a:stCxn id="1321" idx="0"/>
            <a:endCxn id="1311" idx="2"/>
          </p:cNvCxnSpPr>
          <p:nvPr/>
        </p:nvCxnSpPr>
        <p:spPr>
          <a:xfrm rot="5400000" flipH="1">
            <a:off x="6189562" y="2572433"/>
            <a:ext cx="528000" cy="2147100"/>
          </a:xfrm>
          <a:prstGeom prst="bentConnector3">
            <a:avLst>
              <a:gd name="adj1" fmla="val 50003"/>
            </a:avLst>
          </a:prstGeom>
          <a:noFill/>
          <a:ln w="19050" cap="flat" cmpd="sng">
            <a:solidFill>
              <a:schemeClr val="accent1"/>
            </a:solidFill>
            <a:prstDash val="dash"/>
            <a:miter lim="8000"/>
            <a:headEnd type="none" w="sm" len="sm"/>
            <a:tailEnd type="none" w="sm" len="sm"/>
          </a:ln>
        </p:spPr>
      </p:cxnSp>
      <p:sp>
        <p:nvSpPr>
          <p:cNvPr id="1300" name="Google Shape;1300;p43"/>
          <p:cNvSpPr txBox="1"/>
          <p:nvPr/>
        </p:nvSpPr>
        <p:spPr>
          <a:xfrm>
            <a:off x="3899335" y="1251950"/>
            <a:ext cx="13455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Sun</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CEO</a:t>
            </a:r>
            <a:endParaRPr sz="1000">
              <a:solidFill>
                <a:schemeClr val="dk1"/>
              </a:solidFill>
              <a:latin typeface="Work Sans"/>
              <a:ea typeface="Work Sans"/>
              <a:cs typeface="Work Sans"/>
              <a:sym typeface="Work Sans"/>
            </a:endParaRPr>
          </a:p>
        </p:txBody>
      </p:sp>
      <p:sp>
        <p:nvSpPr>
          <p:cNvPr id="1303" name="Google Shape;1303;p43"/>
          <p:cNvSpPr txBox="1"/>
          <p:nvPr/>
        </p:nvSpPr>
        <p:spPr>
          <a:xfrm>
            <a:off x="2354296" y="2112316"/>
            <a:ext cx="13434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Jupiter</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Department Head</a:t>
            </a:r>
            <a:endParaRPr sz="1000">
              <a:solidFill>
                <a:schemeClr val="dk1"/>
              </a:solidFill>
              <a:latin typeface="Work Sans"/>
              <a:ea typeface="Work Sans"/>
              <a:cs typeface="Work Sans"/>
              <a:sym typeface="Work Sans"/>
            </a:endParaRPr>
          </a:p>
        </p:txBody>
      </p:sp>
      <p:sp>
        <p:nvSpPr>
          <p:cNvPr id="1301" name="Google Shape;1301;p43"/>
          <p:cNvSpPr txBox="1"/>
          <p:nvPr/>
        </p:nvSpPr>
        <p:spPr>
          <a:xfrm>
            <a:off x="5446469" y="2112316"/>
            <a:ext cx="13434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Neptune</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Department Head</a:t>
            </a:r>
            <a:endParaRPr sz="1000">
              <a:solidFill>
                <a:schemeClr val="dk1"/>
              </a:solidFill>
              <a:latin typeface="Work Sans"/>
              <a:ea typeface="Work Sans"/>
              <a:cs typeface="Work Sans"/>
              <a:sym typeface="Work Sans"/>
            </a:endParaRPr>
          </a:p>
        </p:txBody>
      </p:sp>
      <p:sp>
        <p:nvSpPr>
          <p:cNvPr id="1309" name="Google Shape;1309;p43"/>
          <p:cNvSpPr txBox="1"/>
          <p:nvPr/>
        </p:nvSpPr>
        <p:spPr>
          <a:xfrm>
            <a:off x="6267984" y="3011150"/>
            <a:ext cx="11766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Mars</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Manager</a:t>
            </a:r>
            <a:endParaRPr sz="1000" b="1">
              <a:solidFill>
                <a:schemeClr val="dk1"/>
              </a:solidFill>
              <a:latin typeface="Work Sans"/>
              <a:ea typeface="Work Sans"/>
              <a:cs typeface="Work Sans"/>
              <a:sym typeface="Work Sans"/>
            </a:endParaRPr>
          </a:p>
        </p:txBody>
      </p:sp>
      <p:sp>
        <p:nvSpPr>
          <p:cNvPr id="1311" name="Google Shape;1311;p43"/>
          <p:cNvSpPr txBox="1"/>
          <p:nvPr/>
        </p:nvSpPr>
        <p:spPr>
          <a:xfrm>
            <a:off x="4791590" y="3011150"/>
            <a:ext cx="11766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Venus</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Manager</a:t>
            </a:r>
            <a:endParaRPr sz="1000" b="1">
              <a:solidFill>
                <a:schemeClr val="dk1"/>
              </a:solidFill>
              <a:latin typeface="Work Sans"/>
              <a:ea typeface="Work Sans"/>
              <a:cs typeface="Work Sans"/>
              <a:sym typeface="Work Sans"/>
            </a:endParaRPr>
          </a:p>
        </p:txBody>
      </p:sp>
      <p:sp>
        <p:nvSpPr>
          <p:cNvPr id="1305" name="Google Shape;1305;p43"/>
          <p:cNvSpPr txBox="1"/>
          <p:nvPr/>
        </p:nvSpPr>
        <p:spPr>
          <a:xfrm>
            <a:off x="3175810" y="3011150"/>
            <a:ext cx="11766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Earth</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Manager</a:t>
            </a:r>
            <a:endParaRPr sz="1000" b="1">
              <a:solidFill>
                <a:schemeClr val="dk1"/>
              </a:solidFill>
              <a:latin typeface="Work Sans"/>
              <a:ea typeface="Work Sans"/>
              <a:cs typeface="Work Sans"/>
              <a:sym typeface="Work Sans"/>
            </a:endParaRPr>
          </a:p>
        </p:txBody>
      </p:sp>
      <p:sp>
        <p:nvSpPr>
          <p:cNvPr id="1307" name="Google Shape;1307;p43"/>
          <p:cNvSpPr txBox="1"/>
          <p:nvPr/>
        </p:nvSpPr>
        <p:spPr>
          <a:xfrm>
            <a:off x="1699416" y="3011150"/>
            <a:ext cx="11766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Saturn</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Manager</a:t>
            </a:r>
            <a:endParaRPr sz="1000">
              <a:solidFill>
                <a:schemeClr val="dk1"/>
              </a:solidFill>
              <a:latin typeface="Work Sans"/>
              <a:ea typeface="Work Sans"/>
              <a:cs typeface="Work Sans"/>
              <a:sym typeface="Work Sans"/>
            </a:endParaRPr>
          </a:p>
        </p:txBody>
      </p:sp>
      <p:sp>
        <p:nvSpPr>
          <p:cNvPr id="1319" name="Google Shape;1319;p43"/>
          <p:cNvSpPr txBox="1"/>
          <p:nvPr/>
        </p:nvSpPr>
        <p:spPr>
          <a:xfrm>
            <a:off x="5462419" y="3909983"/>
            <a:ext cx="11766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Triton</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Employee</a:t>
            </a:r>
            <a:endParaRPr sz="1000" b="1">
              <a:solidFill>
                <a:schemeClr val="dk1"/>
              </a:solidFill>
              <a:latin typeface="Work Sans"/>
              <a:ea typeface="Work Sans"/>
              <a:cs typeface="Work Sans"/>
              <a:sym typeface="Work Sans"/>
            </a:endParaRPr>
          </a:p>
        </p:txBody>
      </p:sp>
      <p:sp>
        <p:nvSpPr>
          <p:cNvPr id="1317" name="Google Shape;1317;p43"/>
          <p:cNvSpPr txBox="1"/>
          <p:nvPr/>
        </p:nvSpPr>
        <p:spPr>
          <a:xfrm>
            <a:off x="3986025" y="3909983"/>
            <a:ext cx="11766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Titan</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Employee</a:t>
            </a:r>
            <a:endParaRPr sz="1000" b="1">
              <a:solidFill>
                <a:schemeClr val="dk1"/>
              </a:solidFill>
              <a:latin typeface="Work Sans"/>
              <a:ea typeface="Work Sans"/>
              <a:cs typeface="Work Sans"/>
              <a:sym typeface="Work Sans"/>
            </a:endParaRPr>
          </a:p>
        </p:txBody>
      </p:sp>
      <p:sp>
        <p:nvSpPr>
          <p:cNvPr id="1315" name="Google Shape;1315;p43"/>
          <p:cNvSpPr txBox="1"/>
          <p:nvPr/>
        </p:nvSpPr>
        <p:spPr>
          <a:xfrm>
            <a:off x="2504981" y="3909983"/>
            <a:ext cx="11766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Mercury</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Employee</a:t>
            </a:r>
            <a:endParaRPr sz="1000" b="1">
              <a:solidFill>
                <a:schemeClr val="dk1"/>
              </a:solidFill>
              <a:latin typeface="Work Sans"/>
              <a:ea typeface="Work Sans"/>
              <a:cs typeface="Work Sans"/>
              <a:sym typeface="Work Sans"/>
            </a:endParaRPr>
          </a:p>
        </p:txBody>
      </p:sp>
      <p:sp>
        <p:nvSpPr>
          <p:cNvPr id="1313" name="Google Shape;1313;p43"/>
          <p:cNvSpPr txBox="1"/>
          <p:nvPr/>
        </p:nvSpPr>
        <p:spPr>
          <a:xfrm>
            <a:off x="1028588" y="3909983"/>
            <a:ext cx="11766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Moon</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Employee</a:t>
            </a:r>
            <a:endParaRPr sz="1000">
              <a:solidFill>
                <a:schemeClr val="dk1"/>
              </a:solidFill>
              <a:latin typeface="Work Sans"/>
              <a:ea typeface="Work Sans"/>
              <a:cs typeface="Work Sans"/>
              <a:sym typeface="Work Sans"/>
            </a:endParaRPr>
          </a:p>
        </p:txBody>
      </p:sp>
      <p:sp>
        <p:nvSpPr>
          <p:cNvPr id="1321" name="Google Shape;1321;p43"/>
          <p:cNvSpPr txBox="1"/>
          <p:nvPr/>
        </p:nvSpPr>
        <p:spPr>
          <a:xfrm>
            <a:off x="6938812" y="3909983"/>
            <a:ext cx="1176600" cy="3708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000" b="1">
                <a:solidFill>
                  <a:schemeClr val="dk1"/>
                </a:solidFill>
                <a:latin typeface="Work Sans"/>
                <a:ea typeface="Work Sans"/>
                <a:cs typeface="Work Sans"/>
                <a:sym typeface="Work Sans"/>
              </a:rPr>
              <a:t>Callisto</a:t>
            </a:r>
            <a:endParaRPr sz="1000" b="1">
              <a:solidFill>
                <a:schemeClr val="dk1"/>
              </a:solidFill>
              <a:latin typeface="Work Sans"/>
              <a:ea typeface="Work Sans"/>
              <a:cs typeface="Work Sans"/>
              <a:sym typeface="Work Sans"/>
            </a:endParaRPr>
          </a:p>
          <a:p>
            <a:pPr marL="0" lvl="0" indent="0" algn="ctr" rtl="0">
              <a:spcBef>
                <a:spcPts val="0"/>
              </a:spcBef>
              <a:spcAft>
                <a:spcPts val="0"/>
              </a:spcAft>
              <a:buNone/>
            </a:pPr>
            <a:r>
              <a:rPr lang="en" sz="1000">
                <a:solidFill>
                  <a:schemeClr val="dk1"/>
                </a:solidFill>
                <a:latin typeface="Work Sans"/>
                <a:ea typeface="Work Sans"/>
                <a:cs typeface="Work Sans"/>
                <a:sym typeface="Work Sans"/>
              </a:rPr>
              <a:t>Employee</a:t>
            </a:r>
            <a:endParaRPr sz="1000" b="1">
              <a:solidFill>
                <a:schemeClr val="dk1"/>
              </a:solidFill>
              <a:latin typeface="Work Sans"/>
              <a:ea typeface="Work Sans"/>
              <a:cs typeface="Work Sans"/>
              <a:sym typeface="Work Sans"/>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25"/>
        <p:cNvGrpSpPr/>
        <p:nvPr/>
      </p:nvGrpSpPr>
      <p:grpSpPr>
        <a:xfrm>
          <a:off x="0" y="0"/>
          <a:ext cx="0" cy="0"/>
          <a:chOff x="0" y="0"/>
          <a:chExt cx="0" cy="0"/>
        </a:xfrm>
      </p:grpSpPr>
      <p:sp>
        <p:nvSpPr>
          <p:cNvPr id="1326" name="Google Shape;1326;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ROADMAP INFOGRAPHICS</a:t>
            </a:r>
            <a:endParaRPr/>
          </a:p>
        </p:txBody>
      </p:sp>
      <p:graphicFrame>
        <p:nvGraphicFramePr>
          <p:cNvPr id="1327" name="Google Shape;1327;p44"/>
          <p:cNvGraphicFramePr/>
          <p:nvPr/>
        </p:nvGraphicFramePr>
        <p:xfrm>
          <a:off x="726875" y="1224388"/>
          <a:ext cx="7704025" cy="3019975"/>
        </p:xfrm>
        <a:graphic>
          <a:graphicData uri="http://schemas.openxmlformats.org/drawingml/2006/table">
            <a:tbl>
              <a:tblPr>
                <a:noFill/>
                <a:tableStyleId>{F9B97EC1-E1CE-4CEB-97C0-B7FBD4E55B66}</a:tableStyleId>
              </a:tblPr>
              <a:tblGrid>
                <a:gridCol w="1241600">
                  <a:extLst>
                    <a:ext uri="{9D8B030D-6E8A-4147-A177-3AD203B41FA5}">
                      <a16:colId xmlns:a16="http://schemas.microsoft.com/office/drawing/2014/main" val="20000"/>
                    </a:ext>
                  </a:extLst>
                </a:gridCol>
                <a:gridCol w="1974175">
                  <a:extLst>
                    <a:ext uri="{9D8B030D-6E8A-4147-A177-3AD203B41FA5}">
                      <a16:colId xmlns:a16="http://schemas.microsoft.com/office/drawing/2014/main" val="20001"/>
                    </a:ext>
                  </a:extLst>
                </a:gridCol>
                <a:gridCol w="374025">
                  <a:extLst>
                    <a:ext uri="{9D8B030D-6E8A-4147-A177-3AD203B41FA5}">
                      <a16:colId xmlns:a16="http://schemas.microsoft.com/office/drawing/2014/main" val="20002"/>
                    </a:ext>
                  </a:extLst>
                </a:gridCol>
                <a:gridCol w="374025">
                  <a:extLst>
                    <a:ext uri="{9D8B030D-6E8A-4147-A177-3AD203B41FA5}">
                      <a16:colId xmlns:a16="http://schemas.microsoft.com/office/drawing/2014/main" val="20003"/>
                    </a:ext>
                  </a:extLst>
                </a:gridCol>
                <a:gridCol w="374025">
                  <a:extLst>
                    <a:ext uri="{9D8B030D-6E8A-4147-A177-3AD203B41FA5}">
                      <a16:colId xmlns:a16="http://schemas.microsoft.com/office/drawing/2014/main" val="20004"/>
                    </a:ext>
                  </a:extLst>
                </a:gridCol>
                <a:gridCol w="374000">
                  <a:extLst>
                    <a:ext uri="{9D8B030D-6E8A-4147-A177-3AD203B41FA5}">
                      <a16:colId xmlns:a16="http://schemas.microsoft.com/office/drawing/2014/main" val="20005"/>
                    </a:ext>
                  </a:extLst>
                </a:gridCol>
                <a:gridCol w="374025">
                  <a:extLst>
                    <a:ext uri="{9D8B030D-6E8A-4147-A177-3AD203B41FA5}">
                      <a16:colId xmlns:a16="http://schemas.microsoft.com/office/drawing/2014/main" val="20006"/>
                    </a:ext>
                  </a:extLst>
                </a:gridCol>
                <a:gridCol w="374025">
                  <a:extLst>
                    <a:ext uri="{9D8B030D-6E8A-4147-A177-3AD203B41FA5}">
                      <a16:colId xmlns:a16="http://schemas.microsoft.com/office/drawing/2014/main" val="20007"/>
                    </a:ext>
                  </a:extLst>
                </a:gridCol>
                <a:gridCol w="374025">
                  <a:extLst>
                    <a:ext uri="{9D8B030D-6E8A-4147-A177-3AD203B41FA5}">
                      <a16:colId xmlns:a16="http://schemas.microsoft.com/office/drawing/2014/main" val="20008"/>
                    </a:ext>
                  </a:extLst>
                </a:gridCol>
                <a:gridCol w="374025">
                  <a:extLst>
                    <a:ext uri="{9D8B030D-6E8A-4147-A177-3AD203B41FA5}">
                      <a16:colId xmlns:a16="http://schemas.microsoft.com/office/drawing/2014/main" val="20009"/>
                    </a:ext>
                  </a:extLst>
                </a:gridCol>
                <a:gridCol w="374025">
                  <a:extLst>
                    <a:ext uri="{9D8B030D-6E8A-4147-A177-3AD203B41FA5}">
                      <a16:colId xmlns:a16="http://schemas.microsoft.com/office/drawing/2014/main" val="20010"/>
                    </a:ext>
                  </a:extLst>
                </a:gridCol>
                <a:gridCol w="374000">
                  <a:extLst>
                    <a:ext uri="{9D8B030D-6E8A-4147-A177-3AD203B41FA5}">
                      <a16:colId xmlns:a16="http://schemas.microsoft.com/office/drawing/2014/main" val="20011"/>
                    </a:ext>
                  </a:extLst>
                </a:gridCol>
                <a:gridCol w="374025">
                  <a:extLst>
                    <a:ext uri="{9D8B030D-6E8A-4147-A177-3AD203B41FA5}">
                      <a16:colId xmlns:a16="http://schemas.microsoft.com/office/drawing/2014/main" val="20012"/>
                    </a:ext>
                  </a:extLst>
                </a:gridCol>
                <a:gridCol w="374025">
                  <a:extLst>
                    <a:ext uri="{9D8B030D-6E8A-4147-A177-3AD203B41FA5}">
                      <a16:colId xmlns:a16="http://schemas.microsoft.com/office/drawing/2014/main" val="20013"/>
                    </a:ext>
                  </a:extLst>
                </a:gridCol>
              </a:tblGrid>
              <a:tr h="431425">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Initiative</a:t>
                      </a:r>
                      <a:endParaRPr sz="2000">
                        <a:solidFill>
                          <a:schemeClr val="dk1"/>
                        </a:solidFill>
                        <a:latin typeface="Work Sans Medium"/>
                        <a:ea typeface="Work Sans Medium"/>
                        <a:cs typeface="Work Sans Medium"/>
                        <a:sym typeface="Work Sans Medium"/>
                      </a:endParaRPr>
                    </a:p>
                  </a:txBody>
                  <a:tcPr marL="45700" marR="45700" marT="68575" marB="6857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Objective</a:t>
                      </a:r>
                      <a:endParaRPr>
                        <a:solidFill>
                          <a:schemeClr val="dk1"/>
                        </a:solidFill>
                        <a:latin typeface="Work Sans Medium"/>
                        <a:ea typeface="Work Sans Medium"/>
                        <a:cs typeface="Work Sans Medium"/>
                        <a:sym typeface="Work Sans Medium"/>
                      </a:endParaRPr>
                    </a:p>
                  </a:txBody>
                  <a:tcPr marL="45700" marR="4570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Jan</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Feb</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Mar</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Work Sans Medium"/>
                          <a:ea typeface="Work Sans Medium"/>
                          <a:cs typeface="Work Sans Medium"/>
                          <a:sym typeface="Work Sans Medium"/>
                        </a:rPr>
                        <a:t>Apr</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May</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Jun</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Jul</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Aug</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Sep</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Oct</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Work Sans Medium"/>
                          <a:ea typeface="Work Sans Medium"/>
                          <a:cs typeface="Work Sans Medium"/>
                          <a:sym typeface="Work Sans Medium"/>
                        </a:rPr>
                        <a:t>Nov</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Work Sans Medium"/>
                          <a:ea typeface="Work Sans Medium"/>
                          <a:cs typeface="Work Sans Medium"/>
                          <a:sym typeface="Work Sans Medium"/>
                        </a:rPr>
                        <a:t>Dec</a:t>
                      </a:r>
                      <a:endParaRPr>
                        <a:solidFill>
                          <a:schemeClr val="dk1"/>
                        </a:solidFill>
                        <a:latin typeface="Work Sans Medium"/>
                        <a:ea typeface="Work Sans Medium"/>
                        <a:cs typeface="Work Sans Medium"/>
                        <a:sym typeface="Work Sans Medium"/>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431425">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Venus is hot</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Venus has a beautiful name and is the second</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431425">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Earth has life</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Earth is the beautiful planet on which humans live</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431425">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Mars is cold</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Despite being red, Mars is actually a cold place</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431425">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Jupiter is a giant</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Jupiter is the biggest planet in the Solar System</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4"/>
                  </a:ext>
                </a:extLst>
              </a:tr>
              <a:tr h="431425">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Saturn has rings</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Saturn is a gas giant and has several rings</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5"/>
                  </a:ext>
                </a:extLst>
              </a:tr>
              <a:tr h="431425">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Mercury is small</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000">
                          <a:solidFill>
                            <a:schemeClr val="dk1"/>
                          </a:solidFill>
                          <a:latin typeface="Work Sans"/>
                          <a:ea typeface="Work Sans"/>
                          <a:cs typeface="Work Sans"/>
                          <a:sym typeface="Work Sans"/>
                        </a:rPr>
                        <a:t>Mercury is the closest planet to the Sun</a:t>
                      </a:r>
                      <a:endParaRPr sz="1000">
                        <a:solidFill>
                          <a:schemeClr val="dk1"/>
                        </a:solidFill>
                        <a:latin typeface="Work Sans"/>
                        <a:ea typeface="Work Sans"/>
                        <a:cs typeface="Work Sans"/>
                        <a:sym typeface="Work Sans"/>
                      </a:endParaRPr>
                    </a:p>
                  </a:txBody>
                  <a:tcPr marL="45700" marR="45700" marT="45700" marB="4570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000">
                        <a:solidFill>
                          <a:schemeClr val="dk1"/>
                        </a:solidFill>
                        <a:latin typeface="Work Sans"/>
                        <a:ea typeface="Work Sans"/>
                        <a:cs typeface="Work Sans"/>
                        <a:sym typeface="Work Sans"/>
                      </a:endParaRPr>
                    </a:p>
                  </a:txBody>
                  <a:tcPr marL="0" marR="0" marT="0" marB="0"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dk2"/>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31"/>
        <p:cNvGrpSpPr/>
        <p:nvPr/>
      </p:nvGrpSpPr>
      <p:grpSpPr>
        <a:xfrm>
          <a:off x="0" y="0"/>
          <a:ext cx="0" cy="0"/>
          <a:chOff x="0" y="0"/>
          <a:chExt cx="0" cy="0"/>
        </a:xfrm>
      </p:grpSpPr>
      <p:sp>
        <p:nvSpPr>
          <p:cNvPr id="1332" name="Google Shape;1332;p45"/>
          <p:cNvSpPr txBox="1">
            <a:spLocks noGrp="1"/>
          </p:cNvSpPr>
          <p:nvPr>
            <p:ph type="title"/>
          </p:nvPr>
        </p:nvSpPr>
        <p:spPr>
          <a:xfrm>
            <a:off x="5278243" y="1149122"/>
            <a:ext cx="3152530" cy="66615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dirty="0"/>
              <a:t>PHOTO SHOWCASE</a:t>
            </a:r>
            <a:endParaRPr sz="2400" dirty="0"/>
          </a:p>
        </p:txBody>
      </p:sp>
      <p:sp>
        <p:nvSpPr>
          <p:cNvPr id="1333" name="Google Shape;1333;p45"/>
          <p:cNvSpPr txBox="1">
            <a:spLocks noGrp="1"/>
          </p:cNvSpPr>
          <p:nvPr>
            <p:ph type="subTitle" idx="1"/>
          </p:nvPr>
        </p:nvSpPr>
        <p:spPr>
          <a:xfrm>
            <a:off x="5278244" y="1879109"/>
            <a:ext cx="3152531" cy="94608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replace the images on the screen with others. Just right-click on any of them and select “Replace image”</a:t>
            </a:r>
            <a:endParaRPr dirty="0"/>
          </a:p>
        </p:txBody>
      </p:sp>
      <p:pic>
        <p:nvPicPr>
          <p:cNvPr id="1334" name="Google Shape;1334;p45"/>
          <p:cNvPicPr preferRelativeResize="0">
            <a:picLocks noGrp="1"/>
          </p:cNvPicPr>
          <p:nvPr>
            <p:ph type="pic" idx="2"/>
          </p:nvPr>
        </p:nvPicPr>
        <p:blipFill rotWithShape="1">
          <a:blip r:embed="rId3">
            <a:alphaModFix/>
          </a:blip>
          <a:srcRect l="36970" r="16891"/>
          <a:stretch/>
        </p:blipFill>
        <p:spPr>
          <a:xfrm>
            <a:off x="1231513" y="1150663"/>
            <a:ext cx="2381756" cy="3443174"/>
          </a:xfrm>
          <a:prstGeom prst="rect">
            <a:avLst/>
          </a:prstGeom>
        </p:spPr>
      </p:pic>
      <p:pic>
        <p:nvPicPr>
          <p:cNvPr id="1335" name="Google Shape;1335;p45"/>
          <p:cNvPicPr preferRelativeResize="0">
            <a:picLocks noGrp="1"/>
          </p:cNvPicPr>
          <p:nvPr>
            <p:ph type="pic" idx="3"/>
          </p:nvPr>
        </p:nvPicPr>
        <p:blipFill rotWithShape="1">
          <a:blip r:embed="rId4">
            <a:alphaModFix/>
          </a:blip>
          <a:srcRect l="25279" r="15848"/>
          <a:stretch/>
        </p:blipFill>
        <p:spPr>
          <a:xfrm>
            <a:off x="3671774" y="1146671"/>
            <a:ext cx="1482675" cy="1678528"/>
          </a:xfrm>
          <a:prstGeom prst="rect">
            <a:avLst/>
          </a:prstGeom>
        </p:spPr>
      </p:pic>
      <p:pic>
        <p:nvPicPr>
          <p:cNvPr id="1336" name="Google Shape;1336;p45"/>
          <p:cNvPicPr preferRelativeResize="0">
            <a:picLocks noGrp="1"/>
          </p:cNvPicPr>
          <p:nvPr>
            <p:ph type="pic" idx="4"/>
          </p:nvPr>
        </p:nvPicPr>
        <p:blipFill rotWithShape="1">
          <a:blip r:embed="rId5">
            <a:alphaModFix/>
          </a:blip>
          <a:srcRect t="35946" b="11820"/>
          <a:stretch/>
        </p:blipFill>
        <p:spPr>
          <a:xfrm>
            <a:off x="3671775" y="2953775"/>
            <a:ext cx="4740301" cy="1650302"/>
          </a:xfrm>
          <a:prstGeom prst="rect">
            <a:avLst/>
          </a:prstGeom>
        </p:spPr>
      </p:pic>
      <p:grpSp>
        <p:nvGrpSpPr>
          <p:cNvPr id="1337" name="Google Shape;1337;p45"/>
          <p:cNvGrpSpPr/>
          <p:nvPr/>
        </p:nvGrpSpPr>
        <p:grpSpPr>
          <a:xfrm>
            <a:off x="319389" y="2594172"/>
            <a:ext cx="5103735" cy="2232729"/>
            <a:chOff x="319389" y="2594172"/>
            <a:chExt cx="5103735" cy="2232729"/>
          </a:xfrm>
        </p:grpSpPr>
        <p:sp>
          <p:nvSpPr>
            <p:cNvPr id="1338" name="Google Shape;1338;p45"/>
            <p:cNvSpPr/>
            <p:nvPr/>
          </p:nvSpPr>
          <p:spPr>
            <a:xfrm>
              <a:off x="3222127" y="4111477"/>
              <a:ext cx="663477" cy="715424"/>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5"/>
            <p:cNvSpPr/>
            <p:nvPr/>
          </p:nvSpPr>
          <p:spPr>
            <a:xfrm>
              <a:off x="319389" y="2953764"/>
              <a:ext cx="663474" cy="1051865"/>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5"/>
            <p:cNvSpPr/>
            <p:nvPr/>
          </p:nvSpPr>
          <p:spPr>
            <a:xfrm>
              <a:off x="4891949" y="2594172"/>
              <a:ext cx="531176" cy="666150"/>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5"/>
            <p:cNvSpPr/>
            <p:nvPr/>
          </p:nvSpPr>
          <p:spPr>
            <a:xfrm>
              <a:off x="3350075" y="41882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2" name="Google Shape;1342;p45"/>
            <p:cNvCxnSpPr>
              <a:stCxn id="1341" idx="0"/>
              <a:endCxn id="1343" idx="0"/>
            </p:cNvCxnSpPr>
            <p:nvPr/>
          </p:nvCxnSpPr>
          <p:spPr>
            <a:xfrm rot="-5400000">
              <a:off x="3546125" y="2652875"/>
              <a:ext cx="1412400" cy="1658400"/>
            </a:xfrm>
            <a:prstGeom prst="curvedConnector3">
              <a:avLst>
                <a:gd name="adj1" fmla="val 116855"/>
              </a:avLst>
            </a:prstGeom>
            <a:noFill/>
            <a:ln w="19050" cap="flat" cmpd="sng">
              <a:solidFill>
                <a:schemeClr val="accent1"/>
              </a:solidFill>
              <a:prstDash val="dash"/>
              <a:round/>
              <a:headEnd type="none" w="med" len="med"/>
              <a:tailEnd type="none" w="med" len="med"/>
            </a:ln>
          </p:spPr>
        </p:cxnSp>
        <p:grpSp>
          <p:nvGrpSpPr>
            <p:cNvPr id="1344" name="Google Shape;1344;p45"/>
            <p:cNvGrpSpPr/>
            <p:nvPr/>
          </p:nvGrpSpPr>
          <p:grpSpPr>
            <a:xfrm>
              <a:off x="3331913" y="4188278"/>
              <a:ext cx="182414" cy="302622"/>
              <a:chOff x="239843" y="1878928"/>
              <a:chExt cx="182414" cy="302622"/>
            </a:xfrm>
          </p:grpSpPr>
          <p:sp>
            <p:nvSpPr>
              <p:cNvPr id="1345" name="Google Shape;1345;p45"/>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5"/>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347" name="Google Shape;1347;p45"/>
            <p:cNvCxnSpPr>
              <a:stCxn id="1341" idx="0"/>
              <a:endCxn id="1348" idx="0"/>
            </p:cNvCxnSpPr>
            <p:nvPr/>
          </p:nvCxnSpPr>
          <p:spPr>
            <a:xfrm rot="5400000" flipH="1">
              <a:off x="1638275" y="2403425"/>
              <a:ext cx="859800" cy="2709900"/>
            </a:xfrm>
            <a:prstGeom prst="curvedConnector3">
              <a:avLst>
                <a:gd name="adj1" fmla="val 127707"/>
              </a:avLst>
            </a:prstGeom>
            <a:noFill/>
            <a:ln w="19050" cap="flat" cmpd="sng">
              <a:solidFill>
                <a:schemeClr val="accent1"/>
              </a:solidFill>
              <a:prstDash val="dash"/>
              <a:round/>
              <a:headEnd type="none" w="med" len="med"/>
              <a:tailEnd type="none" w="med" len="med"/>
            </a:ln>
          </p:spPr>
        </p:cxnSp>
        <p:sp>
          <p:nvSpPr>
            <p:cNvPr id="1343" name="Google Shape;1343;p45"/>
            <p:cNvSpPr/>
            <p:nvPr/>
          </p:nvSpPr>
          <p:spPr>
            <a:xfrm>
              <a:off x="5008350" y="2775938"/>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 name="Google Shape;1349;p45"/>
            <p:cNvGrpSpPr/>
            <p:nvPr/>
          </p:nvGrpSpPr>
          <p:grpSpPr>
            <a:xfrm>
              <a:off x="4990188" y="2775940"/>
              <a:ext cx="182414" cy="302622"/>
              <a:chOff x="239843" y="1878928"/>
              <a:chExt cx="182414" cy="302622"/>
            </a:xfrm>
          </p:grpSpPr>
          <p:sp>
            <p:nvSpPr>
              <p:cNvPr id="1350" name="Google Shape;1350;p45"/>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5"/>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48" name="Google Shape;1348;p45"/>
            <p:cNvSpPr/>
            <p:nvPr/>
          </p:nvSpPr>
          <p:spPr>
            <a:xfrm>
              <a:off x="640175" y="33283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 name="Google Shape;1352;p45"/>
            <p:cNvGrpSpPr/>
            <p:nvPr/>
          </p:nvGrpSpPr>
          <p:grpSpPr>
            <a:xfrm>
              <a:off x="622013" y="3328378"/>
              <a:ext cx="182414" cy="302622"/>
              <a:chOff x="239843" y="1878928"/>
              <a:chExt cx="182414" cy="302622"/>
            </a:xfrm>
          </p:grpSpPr>
          <p:sp>
            <p:nvSpPr>
              <p:cNvPr id="1353" name="Google Shape;1353;p45"/>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5"/>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58"/>
        <p:cNvGrpSpPr/>
        <p:nvPr/>
      </p:nvGrpSpPr>
      <p:grpSpPr>
        <a:xfrm>
          <a:off x="0" y="0"/>
          <a:ext cx="0" cy="0"/>
          <a:chOff x="0" y="0"/>
          <a:chExt cx="0" cy="0"/>
        </a:xfrm>
      </p:grpSpPr>
      <p:sp>
        <p:nvSpPr>
          <p:cNvPr id="1359" name="Google Shape;1359;p46"/>
          <p:cNvSpPr txBox="1">
            <a:spLocks noGrp="1"/>
          </p:cNvSpPr>
          <p:nvPr>
            <p:ph type="title"/>
          </p:nvPr>
        </p:nvSpPr>
        <p:spPr>
          <a:xfrm>
            <a:off x="2347938" y="540000"/>
            <a:ext cx="4448100" cy="105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360" name="Google Shape;1360;p46"/>
          <p:cNvSpPr txBox="1">
            <a:spLocks noGrp="1"/>
          </p:cNvSpPr>
          <p:nvPr>
            <p:ph type="subTitle" idx="1"/>
          </p:nvPr>
        </p:nvSpPr>
        <p:spPr>
          <a:xfrm>
            <a:off x="2347900" y="1841450"/>
            <a:ext cx="4448100" cy="105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Work Sans Medium"/>
                <a:ea typeface="Work Sans Medium"/>
                <a:cs typeface="Work Sans Medium"/>
                <a:sym typeface="Work Sans Medium"/>
              </a:rPr>
              <a:t>Do you have any questions?</a:t>
            </a:r>
            <a:endParaRPr dirty="0">
              <a:latin typeface="Work Sans Medium"/>
              <a:ea typeface="Work Sans Medium"/>
              <a:cs typeface="Work Sans Medium"/>
              <a:sym typeface="Work Sans Medium"/>
            </a:endParaRPr>
          </a:p>
          <a:p>
            <a:pPr marL="0" lvl="0" indent="0" algn="ctr" rtl="0">
              <a:spcBef>
                <a:spcPts val="0"/>
              </a:spcBef>
              <a:spcAft>
                <a:spcPts val="0"/>
              </a:spcAft>
              <a:buNone/>
            </a:pPr>
            <a:r>
              <a:rPr lang="en" sz="1400" dirty="0"/>
              <a:t>youremail@youremail.com</a:t>
            </a:r>
            <a:endParaRPr sz="1400" dirty="0"/>
          </a:p>
          <a:p>
            <a:pPr marL="0" lvl="0" indent="0" algn="ctr" rtl="0">
              <a:spcBef>
                <a:spcPts val="0"/>
              </a:spcBef>
              <a:spcAft>
                <a:spcPts val="0"/>
              </a:spcAft>
              <a:buNone/>
            </a:pPr>
            <a:r>
              <a:rPr lang="en" sz="1400" dirty="0"/>
              <a:t>+34 654 321 432</a:t>
            </a:r>
            <a:endParaRPr sz="1400" dirty="0"/>
          </a:p>
          <a:p>
            <a:pPr marL="0" lvl="0" indent="0" algn="ctr" rtl="0">
              <a:spcBef>
                <a:spcPts val="0"/>
              </a:spcBef>
              <a:spcAft>
                <a:spcPts val="0"/>
              </a:spcAft>
              <a:buNone/>
            </a:pPr>
            <a:r>
              <a:rPr lang="en" sz="1400" dirty="0"/>
              <a:t>yourwebsite.com</a:t>
            </a:r>
            <a:endParaRPr sz="1400" dirty="0"/>
          </a:p>
        </p:txBody>
      </p:sp>
      <p:grpSp>
        <p:nvGrpSpPr>
          <p:cNvPr id="1362" name="Google Shape;1362;p46"/>
          <p:cNvGrpSpPr/>
          <p:nvPr/>
        </p:nvGrpSpPr>
        <p:grpSpPr>
          <a:xfrm>
            <a:off x="3543592" y="3010948"/>
            <a:ext cx="467924" cy="440774"/>
            <a:chOff x="2870687" y="3796508"/>
            <a:chExt cx="375421" cy="353610"/>
          </a:xfrm>
        </p:grpSpPr>
        <p:sp>
          <p:nvSpPr>
            <p:cNvPr id="1363" name="Google Shape;1363;p46"/>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6"/>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6"/>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6"/>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 name="Google Shape;1367;p46"/>
          <p:cNvGrpSpPr/>
          <p:nvPr/>
        </p:nvGrpSpPr>
        <p:grpSpPr>
          <a:xfrm>
            <a:off x="4339644" y="3010981"/>
            <a:ext cx="464713" cy="440774"/>
            <a:chOff x="4057264" y="3010981"/>
            <a:chExt cx="464713" cy="440774"/>
          </a:xfrm>
        </p:grpSpPr>
        <p:sp>
          <p:nvSpPr>
            <p:cNvPr id="1368" name="Google Shape;1368;p46"/>
            <p:cNvSpPr/>
            <p:nvPr/>
          </p:nvSpPr>
          <p:spPr>
            <a:xfrm>
              <a:off x="4087628" y="3017924"/>
              <a:ext cx="426790" cy="426824"/>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6"/>
            <p:cNvSpPr/>
            <p:nvPr/>
          </p:nvSpPr>
          <p:spPr>
            <a:xfrm>
              <a:off x="4273221" y="3017924"/>
              <a:ext cx="248755" cy="426954"/>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6"/>
            <p:cNvSpPr/>
            <p:nvPr/>
          </p:nvSpPr>
          <p:spPr>
            <a:xfrm>
              <a:off x="4057264" y="3010981"/>
              <a:ext cx="464356" cy="440774"/>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6"/>
            <p:cNvSpPr/>
            <p:nvPr/>
          </p:nvSpPr>
          <p:spPr>
            <a:xfrm>
              <a:off x="4171125" y="3100875"/>
              <a:ext cx="259850" cy="260500"/>
            </a:xfrm>
            <a:custGeom>
              <a:avLst/>
              <a:gdLst/>
              <a:ahLst/>
              <a:cxnLst/>
              <a:rect l="l" t="t" r="r" b="b"/>
              <a:pathLst>
                <a:path w="10394" h="10420" extrusionOk="0">
                  <a:moveTo>
                    <a:pt x="185" y="1027"/>
                  </a:moveTo>
                  <a:lnTo>
                    <a:pt x="1369" y="27"/>
                  </a:lnTo>
                  <a:lnTo>
                    <a:pt x="8657" y="0"/>
                  </a:lnTo>
                  <a:lnTo>
                    <a:pt x="10236" y="1027"/>
                  </a:lnTo>
                  <a:lnTo>
                    <a:pt x="10394" y="8657"/>
                  </a:lnTo>
                  <a:lnTo>
                    <a:pt x="9262" y="10341"/>
                  </a:lnTo>
                  <a:lnTo>
                    <a:pt x="1605" y="10420"/>
                  </a:lnTo>
                  <a:lnTo>
                    <a:pt x="0" y="9078"/>
                  </a:lnTo>
                  <a:close/>
                </a:path>
              </a:pathLst>
            </a:custGeom>
            <a:solidFill>
              <a:schemeClr val="accent1"/>
            </a:solidFill>
            <a:ln>
              <a:noFill/>
            </a:ln>
          </p:spPr>
          <p:txBody>
            <a:bodyPr/>
            <a:lstStyle/>
            <a:p>
              <a:endParaRPr lang="en-US"/>
            </a:p>
          </p:txBody>
        </p:sp>
        <p:sp>
          <p:nvSpPr>
            <p:cNvPr id="1372" name="Google Shape;1372;p46"/>
            <p:cNvSpPr/>
            <p:nvPr/>
          </p:nvSpPr>
          <p:spPr>
            <a:xfrm>
              <a:off x="4164221" y="3094522"/>
              <a:ext cx="273734" cy="273756"/>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6"/>
            <p:cNvSpPr/>
            <p:nvPr/>
          </p:nvSpPr>
          <p:spPr>
            <a:xfrm>
              <a:off x="4356659" y="3129204"/>
              <a:ext cx="37112" cy="37245"/>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6"/>
            <p:cNvSpPr/>
            <p:nvPr/>
          </p:nvSpPr>
          <p:spPr>
            <a:xfrm>
              <a:off x="4164221" y="3094522"/>
              <a:ext cx="273734" cy="273756"/>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6"/>
            <p:cNvSpPr/>
            <p:nvPr/>
          </p:nvSpPr>
          <p:spPr>
            <a:xfrm>
              <a:off x="4222322" y="3159279"/>
              <a:ext cx="159122" cy="144048"/>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6"/>
            <p:cNvSpPr/>
            <p:nvPr/>
          </p:nvSpPr>
          <p:spPr>
            <a:xfrm>
              <a:off x="4356659" y="3129204"/>
              <a:ext cx="37112" cy="37245"/>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46"/>
          <p:cNvGrpSpPr/>
          <p:nvPr/>
        </p:nvGrpSpPr>
        <p:grpSpPr>
          <a:xfrm>
            <a:off x="5135825" y="3010981"/>
            <a:ext cx="464583" cy="440774"/>
            <a:chOff x="3744430" y="3796534"/>
            <a:chExt cx="372740" cy="353610"/>
          </a:xfrm>
        </p:grpSpPr>
        <p:sp>
          <p:nvSpPr>
            <p:cNvPr id="1378" name="Google Shape;1378;p46"/>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6"/>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6"/>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6"/>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6"/>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6"/>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6"/>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6"/>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6"/>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46"/>
          <p:cNvGrpSpPr/>
          <p:nvPr/>
        </p:nvGrpSpPr>
        <p:grpSpPr>
          <a:xfrm>
            <a:off x="6592813" y="1268350"/>
            <a:ext cx="6332213" cy="5069987"/>
            <a:chOff x="6592813" y="1268350"/>
            <a:chExt cx="6332213" cy="5069987"/>
          </a:xfrm>
        </p:grpSpPr>
        <p:grpSp>
          <p:nvGrpSpPr>
            <p:cNvPr id="1388" name="Google Shape;1388;p46"/>
            <p:cNvGrpSpPr/>
            <p:nvPr/>
          </p:nvGrpSpPr>
          <p:grpSpPr>
            <a:xfrm>
              <a:off x="6592813" y="2964936"/>
              <a:ext cx="6332213" cy="3373401"/>
              <a:chOff x="233350" y="949250"/>
              <a:chExt cx="7137300" cy="3802300"/>
            </a:xfrm>
          </p:grpSpPr>
          <p:sp>
            <p:nvSpPr>
              <p:cNvPr id="1389" name="Google Shape;1389;p4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 name="Google Shape;1440;p46"/>
            <p:cNvGrpSpPr/>
            <p:nvPr/>
          </p:nvGrpSpPr>
          <p:grpSpPr>
            <a:xfrm>
              <a:off x="7340838" y="1268350"/>
              <a:ext cx="1702539" cy="2931075"/>
              <a:chOff x="7340838" y="1268350"/>
              <a:chExt cx="1702539" cy="2931075"/>
            </a:xfrm>
          </p:grpSpPr>
          <p:sp>
            <p:nvSpPr>
              <p:cNvPr id="1441" name="Google Shape;1441;p46"/>
              <p:cNvSpPr/>
              <p:nvPr/>
            </p:nvSpPr>
            <p:spPr>
              <a:xfrm>
                <a:off x="8879125" y="30108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42" name="Google Shape;1442;p46"/>
              <p:cNvCxnSpPr>
                <a:stCxn id="1443" idx="0"/>
                <a:endCxn id="1441" idx="0"/>
              </p:cNvCxnSpPr>
              <p:nvPr/>
            </p:nvCxnSpPr>
            <p:spPr>
              <a:xfrm rot="-5400000">
                <a:off x="7727250" y="2715805"/>
                <a:ext cx="929700" cy="1520100"/>
              </a:xfrm>
              <a:prstGeom prst="curvedConnector3">
                <a:avLst>
                  <a:gd name="adj1" fmla="val 125627"/>
                </a:avLst>
              </a:prstGeom>
              <a:noFill/>
              <a:ln w="19050" cap="flat" cmpd="sng">
                <a:solidFill>
                  <a:schemeClr val="accent1"/>
                </a:solidFill>
                <a:prstDash val="dash"/>
                <a:round/>
                <a:headEnd type="none" w="med" len="med"/>
                <a:tailEnd type="none" w="med" len="med"/>
              </a:ln>
            </p:spPr>
          </p:cxnSp>
          <p:sp>
            <p:nvSpPr>
              <p:cNvPr id="1443" name="Google Shape;1443;p46"/>
              <p:cNvSpPr/>
              <p:nvPr/>
            </p:nvSpPr>
            <p:spPr>
              <a:xfrm>
                <a:off x="7382100" y="3940705"/>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6"/>
              <p:cNvSpPr/>
              <p:nvPr/>
            </p:nvSpPr>
            <p:spPr>
              <a:xfrm>
                <a:off x="7541400" y="12683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 name="Google Shape;1445;p46"/>
              <p:cNvGrpSpPr/>
              <p:nvPr/>
            </p:nvGrpSpPr>
            <p:grpSpPr>
              <a:xfrm>
                <a:off x="7523238" y="1268353"/>
                <a:ext cx="182414" cy="302622"/>
                <a:chOff x="239843" y="1878928"/>
                <a:chExt cx="182414" cy="302622"/>
              </a:xfrm>
            </p:grpSpPr>
            <p:sp>
              <p:nvSpPr>
                <p:cNvPr id="1446" name="Google Shape;1446;p46"/>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8" name="Google Shape;1448;p46"/>
              <p:cNvGrpSpPr/>
              <p:nvPr/>
            </p:nvGrpSpPr>
            <p:grpSpPr>
              <a:xfrm>
                <a:off x="8860963" y="3010878"/>
                <a:ext cx="182414" cy="302622"/>
                <a:chOff x="239843" y="1878928"/>
                <a:chExt cx="182414" cy="302622"/>
              </a:xfrm>
            </p:grpSpPr>
            <p:sp>
              <p:nvSpPr>
                <p:cNvPr id="1449" name="Google Shape;1449;p46"/>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1" name="Google Shape;1451;p46"/>
              <p:cNvGrpSpPr/>
              <p:nvPr/>
            </p:nvGrpSpPr>
            <p:grpSpPr>
              <a:xfrm>
                <a:off x="7340838" y="3896803"/>
                <a:ext cx="182414" cy="302622"/>
                <a:chOff x="239843" y="1878928"/>
                <a:chExt cx="182414" cy="302622"/>
              </a:xfrm>
            </p:grpSpPr>
            <p:sp>
              <p:nvSpPr>
                <p:cNvPr id="1452" name="Google Shape;1452;p46"/>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454" name="Google Shape;1454;p46"/>
              <p:cNvCxnSpPr>
                <a:stCxn id="1444" idx="0"/>
                <a:endCxn id="1441" idx="0"/>
              </p:cNvCxnSpPr>
              <p:nvPr/>
            </p:nvCxnSpPr>
            <p:spPr>
              <a:xfrm rot="-5400000" flipH="1">
                <a:off x="7412100" y="1470700"/>
                <a:ext cx="1742400" cy="1337700"/>
              </a:xfrm>
              <a:prstGeom prst="curvedConnector3">
                <a:avLst>
                  <a:gd name="adj1" fmla="val -13666"/>
                </a:avLst>
              </a:prstGeom>
              <a:noFill/>
              <a:ln w="19050" cap="flat" cmpd="sng">
                <a:solidFill>
                  <a:schemeClr val="accent1"/>
                </a:solidFill>
                <a:prstDash val="dash"/>
                <a:round/>
                <a:headEnd type="none" w="med" len="med"/>
                <a:tailEnd type="none" w="med" len="med"/>
              </a:ln>
            </p:spPr>
          </p:cxnSp>
        </p:grpSp>
      </p:grpSp>
      <p:grpSp>
        <p:nvGrpSpPr>
          <p:cNvPr id="1455" name="Google Shape;1455;p46"/>
          <p:cNvGrpSpPr/>
          <p:nvPr/>
        </p:nvGrpSpPr>
        <p:grpSpPr>
          <a:xfrm>
            <a:off x="-3572694" y="1374275"/>
            <a:ext cx="6332213" cy="3373401"/>
            <a:chOff x="-4293262" y="611936"/>
            <a:chExt cx="6332213" cy="3373401"/>
          </a:xfrm>
        </p:grpSpPr>
        <p:grpSp>
          <p:nvGrpSpPr>
            <p:cNvPr id="1456" name="Google Shape;1456;p46"/>
            <p:cNvGrpSpPr/>
            <p:nvPr/>
          </p:nvGrpSpPr>
          <p:grpSpPr>
            <a:xfrm>
              <a:off x="-4293262" y="611936"/>
              <a:ext cx="6332213" cy="3373401"/>
              <a:chOff x="233350" y="949250"/>
              <a:chExt cx="7137300" cy="3802300"/>
            </a:xfrm>
          </p:grpSpPr>
          <p:sp>
            <p:nvSpPr>
              <p:cNvPr id="1457" name="Google Shape;1457;p4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 name="Google Shape;1508;p46"/>
            <p:cNvGrpSpPr/>
            <p:nvPr/>
          </p:nvGrpSpPr>
          <p:grpSpPr>
            <a:xfrm>
              <a:off x="342013" y="985575"/>
              <a:ext cx="907639" cy="1774075"/>
              <a:chOff x="342013" y="985575"/>
              <a:chExt cx="907639" cy="1774075"/>
            </a:xfrm>
          </p:grpSpPr>
          <p:sp>
            <p:nvSpPr>
              <p:cNvPr id="1509" name="Google Shape;1509;p46"/>
              <p:cNvSpPr/>
              <p:nvPr/>
            </p:nvSpPr>
            <p:spPr>
              <a:xfrm>
                <a:off x="1085400" y="245702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0" name="Google Shape;1510;p46"/>
              <p:cNvGrpSpPr/>
              <p:nvPr/>
            </p:nvGrpSpPr>
            <p:grpSpPr>
              <a:xfrm>
                <a:off x="1067238" y="2457028"/>
                <a:ext cx="182414" cy="302622"/>
                <a:chOff x="239843" y="1878928"/>
                <a:chExt cx="182414" cy="302622"/>
              </a:xfrm>
            </p:grpSpPr>
            <p:sp>
              <p:nvSpPr>
                <p:cNvPr id="1511" name="Google Shape;1511;p46"/>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513" name="Google Shape;1513;p46"/>
              <p:cNvSpPr/>
              <p:nvPr/>
            </p:nvSpPr>
            <p:spPr>
              <a:xfrm>
                <a:off x="360175" y="9855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4" name="Google Shape;1514;p46"/>
              <p:cNvGrpSpPr/>
              <p:nvPr/>
            </p:nvGrpSpPr>
            <p:grpSpPr>
              <a:xfrm>
                <a:off x="342013" y="985578"/>
                <a:ext cx="182414" cy="302622"/>
                <a:chOff x="239843" y="1878928"/>
                <a:chExt cx="182414" cy="302622"/>
              </a:xfrm>
            </p:grpSpPr>
            <p:sp>
              <p:nvSpPr>
                <p:cNvPr id="1515" name="Google Shape;1515;p46"/>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517" name="Google Shape;1517;p46"/>
              <p:cNvCxnSpPr>
                <a:stCxn id="1513" idx="0"/>
                <a:endCxn id="1509" idx="0"/>
              </p:cNvCxnSpPr>
              <p:nvPr/>
            </p:nvCxnSpPr>
            <p:spPr>
              <a:xfrm rot="-5400000" flipH="1">
                <a:off x="60025" y="1358775"/>
                <a:ext cx="1471500" cy="725100"/>
              </a:xfrm>
              <a:prstGeom prst="curvedConnector3">
                <a:avLst>
                  <a:gd name="adj1" fmla="val -16182"/>
                </a:avLst>
              </a:prstGeom>
              <a:noFill/>
              <a:ln w="19050" cap="flat" cmpd="sng">
                <a:solidFill>
                  <a:schemeClr val="accent1"/>
                </a:solidFill>
                <a:prstDash val="dash"/>
                <a:round/>
                <a:headEnd type="none" w="med" len="med"/>
                <a:tailEnd type="none" w="med" len="med"/>
              </a:ln>
            </p:spPr>
          </p:cxn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21"/>
        <p:cNvGrpSpPr/>
        <p:nvPr/>
      </p:nvGrpSpPr>
      <p:grpSpPr>
        <a:xfrm>
          <a:off x="0" y="0"/>
          <a:ext cx="0" cy="0"/>
          <a:chOff x="0" y="0"/>
          <a:chExt cx="0" cy="0"/>
        </a:xfrm>
      </p:grpSpPr>
      <p:sp>
        <p:nvSpPr>
          <p:cNvPr id="1522" name="Google Shape;1522;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1523" name="Google Shape;1523;p47"/>
          <p:cNvSpPr txBox="1">
            <a:spLocks noGrp="1"/>
          </p:cNvSpPr>
          <p:nvPr>
            <p:ph type="body" idx="1"/>
          </p:nvPr>
        </p:nvSpPr>
        <p:spPr>
          <a:xfrm>
            <a:off x="720000" y="1215751"/>
            <a:ext cx="7704000" cy="61264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Here’s an assortment of alternative resources whose style fits that of this template:</a:t>
            </a:r>
            <a:endParaRPr dirty="0"/>
          </a:p>
          <a:p>
            <a:pPr marL="0" lvl="0" indent="0" algn="l" rtl="0">
              <a:spcBef>
                <a:spcPts val="0"/>
              </a:spcBef>
              <a:spcAft>
                <a:spcPts val="0"/>
              </a:spcAft>
              <a:buNone/>
            </a:pPr>
            <a:endParaRPr dirty="0"/>
          </a:p>
        </p:txBody>
      </p:sp>
      <p:grpSp>
        <p:nvGrpSpPr>
          <p:cNvPr id="1524" name="Google Shape;1524;p47"/>
          <p:cNvGrpSpPr/>
          <p:nvPr/>
        </p:nvGrpSpPr>
        <p:grpSpPr>
          <a:xfrm>
            <a:off x="3869860" y="2661393"/>
            <a:ext cx="541749" cy="666183"/>
            <a:chOff x="3892183" y="2157750"/>
            <a:chExt cx="541749" cy="666183"/>
          </a:xfrm>
        </p:grpSpPr>
        <p:sp>
          <p:nvSpPr>
            <p:cNvPr id="1525" name="Google Shape;1525;p47"/>
            <p:cNvSpPr/>
            <p:nvPr/>
          </p:nvSpPr>
          <p:spPr>
            <a:xfrm>
              <a:off x="4005480" y="2788011"/>
              <a:ext cx="316080" cy="35922"/>
            </a:xfrm>
            <a:custGeom>
              <a:avLst/>
              <a:gdLst/>
              <a:ahLst/>
              <a:cxnLst/>
              <a:rect l="l" t="t" r="r" b="b"/>
              <a:pathLst>
                <a:path w="21364" h="2428" extrusionOk="0">
                  <a:moveTo>
                    <a:pt x="10692" y="0"/>
                  </a:moveTo>
                  <a:cubicBezTo>
                    <a:pt x="4792" y="0"/>
                    <a:pt x="0" y="544"/>
                    <a:pt x="0" y="1214"/>
                  </a:cubicBezTo>
                  <a:cubicBezTo>
                    <a:pt x="0" y="1883"/>
                    <a:pt x="4792" y="2427"/>
                    <a:pt x="10692" y="2427"/>
                  </a:cubicBezTo>
                  <a:cubicBezTo>
                    <a:pt x="16593" y="2427"/>
                    <a:pt x="21363" y="1883"/>
                    <a:pt x="21363" y="1214"/>
                  </a:cubicBezTo>
                  <a:cubicBezTo>
                    <a:pt x="21363" y="544"/>
                    <a:pt x="16593" y="0"/>
                    <a:pt x="1069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7"/>
            <p:cNvSpPr/>
            <p:nvPr/>
          </p:nvSpPr>
          <p:spPr>
            <a:xfrm>
              <a:off x="3892183" y="2157750"/>
              <a:ext cx="541749" cy="635860"/>
            </a:xfrm>
            <a:custGeom>
              <a:avLst/>
              <a:gdLst/>
              <a:ahLst/>
              <a:cxnLst/>
              <a:rect l="l" t="t" r="r" b="b"/>
              <a:pathLst>
                <a:path w="36617" h="42978" extrusionOk="0">
                  <a:moveTo>
                    <a:pt x="18350" y="8977"/>
                  </a:moveTo>
                  <a:cubicBezTo>
                    <a:pt x="22263" y="8977"/>
                    <a:pt x="25464" y="12157"/>
                    <a:pt x="25464" y="16091"/>
                  </a:cubicBezTo>
                  <a:cubicBezTo>
                    <a:pt x="25464" y="20004"/>
                    <a:pt x="22263" y="23184"/>
                    <a:pt x="18350" y="23184"/>
                  </a:cubicBezTo>
                  <a:cubicBezTo>
                    <a:pt x="14417" y="23184"/>
                    <a:pt x="11236" y="20004"/>
                    <a:pt x="11236" y="16091"/>
                  </a:cubicBezTo>
                  <a:cubicBezTo>
                    <a:pt x="11236" y="12157"/>
                    <a:pt x="14417" y="8977"/>
                    <a:pt x="18350" y="8977"/>
                  </a:cubicBezTo>
                  <a:close/>
                  <a:moveTo>
                    <a:pt x="18308" y="1"/>
                  </a:moveTo>
                  <a:cubicBezTo>
                    <a:pt x="8181" y="1"/>
                    <a:pt x="0" y="6027"/>
                    <a:pt x="0" y="16133"/>
                  </a:cubicBezTo>
                  <a:cubicBezTo>
                    <a:pt x="0" y="24607"/>
                    <a:pt x="5754" y="30047"/>
                    <a:pt x="13559" y="31574"/>
                  </a:cubicBezTo>
                  <a:cubicBezTo>
                    <a:pt x="15881" y="37998"/>
                    <a:pt x="18350" y="42978"/>
                    <a:pt x="18350" y="42978"/>
                  </a:cubicBezTo>
                  <a:cubicBezTo>
                    <a:pt x="18350" y="42978"/>
                    <a:pt x="20736" y="38019"/>
                    <a:pt x="23016" y="31595"/>
                  </a:cubicBezTo>
                  <a:cubicBezTo>
                    <a:pt x="30842" y="30047"/>
                    <a:pt x="36617" y="24628"/>
                    <a:pt x="36617" y="16133"/>
                  </a:cubicBezTo>
                  <a:cubicBezTo>
                    <a:pt x="36617" y="6027"/>
                    <a:pt x="28435" y="22"/>
                    <a:pt x="1835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47"/>
          <p:cNvGrpSpPr/>
          <p:nvPr/>
        </p:nvGrpSpPr>
        <p:grpSpPr>
          <a:xfrm>
            <a:off x="2798827" y="3737443"/>
            <a:ext cx="601180" cy="630884"/>
            <a:chOff x="4630476" y="2985193"/>
            <a:chExt cx="601180" cy="630884"/>
          </a:xfrm>
        </p:grpSpPr>
        <p:sp>
          <p:nvSpPr>
            <p:cNvPr id="1528" name="Google Shape;1528;p47"/>
            <p:cNvSpPr/>
            <p:nvPr/>
          </p:nvSpPr>
          <p:spPr>
            <a:xfrm>
              <a:off x="4786174" y="3579843"/>
              <a:ext cx="316080" cy="36233"/>
            </a:xfrm>
            <a:custGeom>
              <a:avLst/>
              <a:gdLst/>
              <a:ahLst/>
              <a:cxnLst/>
              <a:rect l="l" t="t" r="r" b="b"/>
              <a:pathLst>
                <a:path w="21364" h="2449" extrusionOk="0">
                  <a:moveTo>
                    <a:pt x="10693" y="1"/>
                  </a:moveTo>
                  <a:cubicBezTo>
                    <a:pt x="4792" y="1"/>
                    <a:pt x="1" y="566"/>
                    <a:pt x="1" y="1235"/>
                  </a:cubicBezTo>
                  <a:cubicBezTo>
                    <a:pt x="1" y="1905"/>
                    <a:pt x="4792" y="2449"/>
                    <a:pt x="10693" y="2449"/>
                  </a:cubicBezTo>
                  <a:cubicBezTo>
                    <a:pt x="16593" y="2449"/>
                    <a:pt x="21364" y="1905"/>
                    <a:pt x="21364" y="1235"/>
                  </a:cubicBezTo>
                  <a:cubicBezTo>
                    <a:pt x="21364" y="566"/>
                    <a:pt x="16593" y="1"/>
                    <a:pt x="106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7"/>
            <p:cNvSpPr/>
            <p:nvPr/>
          </p:nvSpPr>
          <p:spPr>
            <a:xfrm>
              <a:off x="4630476" y="2985193"/>
              <a:ext cx="601180" cy="612646"/>
            </a:xfrm>
            <a:custGeom>
              <a:avLst/>
              <a:gdLst/>
              <a:ahLst/>
              <a:cxnLst/>
              <a:rect l="l" t="t" r="r" b="b"/>
              <a:pathLst>
                <a:path w="40634" h="41409" extrusionOk="0">
                  <a:moveTo>
                    <a:pt x="4645" y="0"/>
                  </a:moveTo>
                  <a:cubicBezTo>
                    <a:pt x="2072" y="0"/>
                    <a:pt x="0" y="1507"/>
                    <a:pt x="0" y="3369"/>
                  </a:cubicBezTo>
                  <a:lnTo>
                    <a:pt x="0" y="24335"/>
                  </a:lnTo>
                  <a:cubicBezTo>
                    <a:pt x="0" y="26197"/>
                    <a:pt x="2072" y="27703"/>
                    <a:pt x="4645" y="27703"/>
                  </a:cubicBezTo>
                  <a:lnTo>
                    <a:pt x="14688" y="27703"/>
                  </a:lnTo>
                  <a:cubicBezTo>
                    <a:pt x="17701" y="35236"/>
                    <a:pt x="21321" y="41408"/>
                    <a:pt x="21321" y="41408"/>
                  </a:cubicBezTo>
                  <a:cubicBezTo>
                    <a:pt x="21321" y="41408"/>
                    <a:pt x="24292" y="35236"/>
                    <a:pt x="26761" y="27703"/>
                  </a:cubicBezTo>
                  <a:lnTo>
                    <a:pt x="36010" y="27703"/>
                  </a:lnTo>
                  <a:cubicBezTo>
                    <a:pt x="38562" y="27703"/>
                    <a:pt x="40634" y="26197"/>
                    <a:pt x="40634" y="24335"/>
                  </a:cubicBezTo>
                  <a:lnTo>
                    <a:pt x="40634" y="3369"/>
                  </a:lnTo>
                  <a:cubicBezTo>
                    <a:pt x="40634" y="1507"/>
                    <a:pt x="38562" y="0"/>
                    <a:pt x="360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47"/>
          <p:cNvGrpSpPr/>
          <p:nvPr/>
        </p:nvGrpSpPr>
        <p:grpSpPr>
          <a:xfrm>
            <a:off x="6901473" y="2719906"/>
            <a:ext cx="341469" cy="607671"/>
            <a:chOff x="3318569" y="3008405"/>
            <a:chExt cx="341469" cy="607671"/>
          </a:xfrm>
        </p:grpSpPr>
        <p:sp>
          <p:nvSpPr>
            <p:cNvPr id="1531" name="Google Shape;1531;p47"/>
            <p:cNvSpPr/>
            <p:nvPr/>
          </p:nvSpPr>
          <p:spPr>
            <a:xfrm>
              <a:off x="3331884" y="3579843"/>
              <a:ext cx="316080" cy="36233"/>
            </a:xfrm>
            <a:custGeom>
              <a:avLst/>
              <a:gdLst/>
              <a:ahLst/>
              <a:cxnLst/>
              <a:rect l="l" t="t" r="r" b="b"/>
              <a:pathLst>
                <a:path w="21364" h="2449" extrusionOk="0">
                  <a:moveTo>
                    <a:pt x="10672" y="1"/>
                  </a:moveTo>
                  <a:cubicBezTo>
                    <a:pt x="4771" y="1"/>
                    <a:pt x="1" y="566"/>
                    <a:pt x="1" y="1235"/>
                  </a:cubicBezTo>
                  <a:cubicBezTo>
                    <a:pt x="1" y="1905"/>
                    <a:pt x="4771" y="2449"/>
                    <a:pt x="10672" y="2449"/>
                  </a:cubicBezTo>
                  <a:cubicBezTo>
                    <a:pt x="16572" y="2449"/>
                    <a:pt x="21364" y="1905"/>
                    <a:pt x="21364" y="1235"/>
                  </a:cubicBezTo>
                  <a:cubicBezTo>
                    <a:pt x="21364" y="566"/>
                    <a:pt x="16572" y="1"/>
                    <a:pt x="106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7"/>
            <p:cNvSpPr/>
            <p:nvPr/>
          </p:nvSpPr>
          <p:spPr>
            <a:xfrm>
              <a:off x="3485422" y="3349848"/>
              <a:ext cx="7753" cy="248290"/>
            </a:xfrm>
            <a:custGeom>
              <a:avLst/>
              <a:gdLst/>
              <a:ahLst/>
              <a:cxnLst/>
              <a:rect l="l" t="t" r="r" b="b"/>
              <a:pathLst>
                <a:path w="524" h="16782" extrusionOk="0">
                  <a:moveTo>
                    <a:pt x="1" y="0"/>
                  </a:moveTo>
                  <a:lnTo>
                    <a:pt x="1" y="16781"/>
                  </a:lnTo>
                  <a:lnTo>
                    <a:pt x="524" y="16781"/>
                  </a:lnTo>
                  <a:lnTo>
                    <a:pt x="524" y="0"/>
                  </a:lnTo>
                  <a:close/>
                </a:path>
              </a:pathLst>
            </a:custGeom>
            <a:solidFill>
              <a:srgbClr val="52484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7"/>
            <p:cNvSpPr/>
            <p:nvPr/>
          </p:nvSpPr>
          <p:spPr>
            <a:xfrm>
              <a:off x="3489446" y="3008405"/>
              <a:ext cx="170586" cy="341469"/>
            </a:xfrm>
            <a:custGeom>
              <a:avLst/>
              <a:gdLst/>
              <a:ahLst/>
              <a:cxnLst/>
              <a:rect l="l" t="t" r="r" b="b"/>
              <a:pathLst>
                <a:path w="11530" h="23080" extrusionOk="0">
                  <a:moveTo>
                    <a:pt x="1" y="1"/>
                  </a:moveTo>
                  <a:lnTo>
                    <a:pt x="1" y="1"/>
                  </a:lnTo>
                  <a:cubicBezTo>
                    <a:pt x="6361" y="1"/>
                    <a:pt x="11530" y="5169"/>
                    <a:pt x="11530" y="11530"/>
                  </a:cubicBezTo>
                  <a:cubicBezTo>
                    <a:pt x="11530" y="17911"/>
                    <a:pt x="6361" y="23079"/>
                    <a:pt x="1" y="23079"/>
                  </a:cubicBezTo>
                  <a:lnTo>
                    <a:pt x="1" y="23079"/>
                  </a:lnTo>
                  <a:cubicBezTo>
                    <a:pt x="6361" y="23079"/>
                    <a:pt x="11530" y="17911"/>
                    <a:pt x="11530" y="11530"/>
                  </a:cubicBezTo>
                  <a:cubicBezTo>
                    <a:pt x="11530" y="5169"/>
                    <a:pt x="6361" y="1"/>
                    <a:pt x="1" y="1"/>
                  </a:cubicBezTo>
                  <a:close/>
                </a:path>
              </a:pathLst>
            </a:custGeom>
            <a:solidFill>
              <a:srgbClr val="CD3C4C"/>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7"/>
            <p:cNvSpPr/>
            <p:nvPr/>
          </p:nvSpPr>
          <p:spPr>
            <a:xfrm>
              <a:off x="3318569" y="3008405"/>
              <a:ext cx="170897" cy="341469"/>
            </a:xfrm>
            <a:custGeom>
              <a:avLst/>
              <a:gdLst/>
              <a:ahLst/>
              <a:cxnLst/>
              <a:rect l="l" t="t" r="r" b="b"/>
              <a:pathLst>
                <a:path w="11551" h="23080" extrusionOk="0">
                  <a:moveTo>
                    <a:pt x="1" y="11530"/>
                  </a:moveTo>
                  <a:cubicBezTo>
                    <a:pt x="1" y="5169"/>
                    <a:pt x="5169" y="1"/>
                    <a:pt x="11551" y="1"/>
                  </a:cubicBezTo>
                  <a:lnTo>
                    <a:pt x="11551" y="1"/>
                  </a:lnTo>
                  <a:cubicBezTo>
                    <a:pt x="5169" y="1"/>
                    <a:pt x="1" y="5169"/>
                    <a:pt x="1" y="11530"/>
                  </a:cubicBezTo>
                  <a:cubicBezTo>
                    <a:pt x="1" y="17911"/>
                    <a:pt x="5169" y="23079"/>
                    <a:pt x="11551" y="23079"/>
                  </a:cubicBezTo>
                  <a:lnTo>
                    <a:pt x="11551" y="23079"/>
                  </a:lnTo>
                  <a:cubicBezTo>
                    <a:pt x="5169" y="23079"/>
                    <a:pt x="1" y="17911"/>
                    <a:pt x="1" y="11530"/>
                  </a:cubicBezTo>
                  <a:close/>
                </a:path>
              </a:pathLst>
            </a:custGeom>
            <a:solidFill>
              <a:srgbClr val="CD3C4C"/>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7"/>
            <p:cNvSpPr/>
            <p:nvPr/>
          </p:nvSpPr>
          <p:spPr>
            <a:xfrm>
              <a:off x="3318569" y="3008405"/>
              <a:ext cx="341469" cy="341469"/>
            </a:xfrm>
            <a:custGeom>
              <a:avLst/>
              <a:gdLst/>
              <a:ahLst/>
              <a:cxnLst/>
              <a:rect l="l" t="t" r="r" b="b"/>
              <a:pathLst>
                <a:path w="23080" h="23080" extrusionOk="0">
                  <a:moveTo>
                    <a:pt x="11551" y="1"/>
                  </a:moveTo>
                  <a:cubicBezTo>
                    <a:pt x="5169" y="1"/>
                    <a:pt x="1" y="5169"/>
                    <a:pt x="1" y="11530"/>
                  </a:cubicBezTo>
                  <a:cubicBezTo>
                    <a:pt x="1" y="17911"/>
                    <a:pt x="5169" y="23079"/>
                    <a:pt x="11551" y="23079"/>
                  </a:cubicBezTo>
                  <a:cubicBezTo>
                    <a:pt x="17911" y="23079"/>
                    <a:pt x="23080" y="17911"/>
                    <a:pt x="23080" y="11530"/>
                  </a:cubicBezTo>
                  <a:cubicBezTo>
                    <a:pt x="23080" y="5169"/>
                    <a:pt x="17911" y="1"/>
                    <a:pt x="11551"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47"/>
          <p:cNvGrpSpPr/>
          <p:nvPr/>
        </p:nvGrpSpPr>
        <p:grpSpPr>
          <a:xfrm>
            <a:off x="2868319" y="2662325"/>
            <a:ext cx="462196" cy="665251"/>
            <a:chOff x="3258207" y="2158682"/>
            <a:chExt cx="462196" cy="665251"/>
          </a:xfrm>
        </p:grpSpPr>
        <p:sp>
          <p:nvSpPr>
            <p:cNvPr id="1537" name="Google Shape;1537;p47"/>
            <p:cNvSpPr/>
            <p:nvPr/>
          </p:nvSpPr>
          <p:spPr>
            <a:xfrm>
              <a:off x="3331884" y="2788011"/>
              <a:ext cx="316080" cy="35922"/>
            </a:xfrm>
            <a:custGeom>
              <a:avLst/>
              <a:gdLst/>
              <a:ahLst/>
              <a:cxnLst/>
              <a:rect l="l" t="t" r="r" b="b"/>
              <a:pathLst>
                <a:path w="21364" h="2428" extrusionOk="0">
                  <a:moveTo>
                    <a:pt x="10672" y="0"/>
                  </a:moveTo>
                  <a:cubicBezTo>
                    <a:pt x="4771" y="0"/>
                    <a:pt x="1" y="544"/>
                    <a:pt x="1" y="1214"/>
                  </a:cubicBezTo>
                  <a:cubicBezTo>
                    <a:pt x="1" y="1883"/>
                    <a:pt x="4771" y="2427"/>
                    <a:pt x="10672" y="2427"/>
                  </a:cubicBezTo>
                  <a:cubicBezTo>
                    <a:pt x="16572" y="2427"/>
                    <a:pt x="21364" y="1883"/>
                    <a:pt x="21364" y="1214"/>
                  </a:cubicBezTo>
                  <a:cubicBezTo>
                    <a:pt x="21364" y="544"/>
                    <a:pt x="16572" y="0"/>
                    <a:pt x="1067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7"/>
            <p:cNvSpPr/>
            <p:nvPr/>
          </p:nvSpPr>
          <p:spPr>
            <a:xfrm>
              <a:off x="3258207" y="2158682"/>
              <a:ext cx="462196" cy="634927"/>
            </a:xfrm>
            <a:custGeom>
              <a:avLst/>
              <a:gdLst/>
              <a:ahLst/>
              <a:cxnLst/>
              <a:rect l="l" t="t" r="r" b="b"/>
              <a:pathLst>
                <a:path w="31240" h="42915" extrusionOk="0">
                  <a:moveTo>
                    <a:pt x="15652" y="8914"/>
                  </a:moveTo>
                  <a:cubicBezTo>
                    <a:pt x="19585" y="8914"/>
                    <a:pt x="22766" y="12094"/>
                    <a:pt x="22766" y="16028"/>
                  </a:cubicBezTo>
                  <a:cubicBezTo>
                    <a:pt x="22766" y="19941"/>
                    <a:pt x="19585" y="23121"/>
                    <a:pt x="15652" y="23121"/>
                  </a:cubicBezTo>
                  <a:cubicBezTo>
                    <a:pt x="11739" y="23121"/>
                    <a:pt x="8558" y="19941"/>
                    <a:pt x="8558" y="16028"/>
                  </a:cubicBezTo>
                  <a:cubicBezTo>
                    <a:pt x="8558" y="12094"/>
                    <a:pt x="11739" y="8914"/>
                    <a:pt x="15652" y="8914"/>
                  </a:cubicBezTo>
                  <a:close/>
                  <a:moveTo>
                    <a:pt x="15631" y="0"/>
                  </a:moveTo>
                  <a:cubicBezTo>
                    <a:pt x="6989" y="0"/>
                    <a:pt x="1" y="6989"/>
                    <a:pt x="1" y="15609"/>
                  </a:cubicBezTo>
                  <a:cubicBezTo>
                    <a:pt x="1" y="22451"/>
                    <a:pt x="4374" y="28247"/>
                    <a:pt x="10463" y="30382"/>
                  </a:cubicBezTo>
                  <a:cubicBezTo>
                    <a:pt x="12890" y="37349"/>
                    <a:pt x="15652" y="42915"/>
                    <a:pt x="15652" y="42915"/>
                  </a:cubicBezTo>
                  <a:cubicBezTo>
                    <a:pt x="15652" y="42915"/>
                    <a:pt x="18351" y="37349"/>
                    <a:pt x="20715" y="30382"/>
                  </a:cubicBezTo>
                  <a:cubicBezTo>
                    <a:pt x="26846" y="28268"/>
                    <a:pt x="31240" y="22472"/>
                    <a:pt x="31240" y="15609"/>
                  </a:cubicBezTo>
                  <a:cubicBezTo>
                    <a:pt x="31240" y="7010"/>
                    <a:pt x="24272" y="21"/>
                    <a:pt x="15652"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 name="Google Shape;1539;p47"/>
          <p:cNvGrpSpPr/>
          <p:nvPr/>
        </p:nvGrpSpPr>
        <p:grpSpPr>
          <a:xfrm>
            <a:off x="6743285" y="3724127"/>
            <a:ext cx="657845" cy="644199"/>
            <a:chOff x="4616850" y="3749477"/>
            <a:chExt cx="657845" cy="644199"/>
          </a:xfrm>
        </p:grpSpPr>
        <p:sp>
          <p:nvSpPr>
            <p:cNvPr id="1540" name="Google Shape;1540;p47"/>
            <p:cNvSpPr/>
            <p:nvPr/>
          </p:nvSpPr>
          <p:spPr>
            <a:xfrm>
              <a:off x="4786174" y="4357443"/>
              <a:ext cx="316080" cy="36233"/>
            </a:xfrm>
            <a:custGeom>
              <a:avLst/>
              <a:gdLst/>
              <a:ahLst/>
              <a:cxnLst/>
              <a:rect l="l" t="t" r="r" b="b"/>
              <a:pathLst>
                <a:path w="21364" h="2449" extrusionOk="0">
                  <a:moveTo>
                    <a:pt x="10693" y="1"/>
                  </a:moveTo>
                  <a:cubicBezTo>
                    <a:pt x="4792" y="1"/>
                    <a:pt x="1" y="545"/>
                    <a:pt x="1" y="1235"/>
                  </a:cubicBezTo>
                  <a:cubicBezTo>
                    <a:pt x="1" y="1905"/>
                    <a:pt x="4792" y="2449"/>
                    <a:pt x="10693" y="2449"/>
                  </a:cubicBezTo>
                  <a:cubicBezTo>
                    <a:pt x="16593" y="2449"/>
                    <a:pt x="21364" y="1905"/>
                    <a:pt x="21364" y="1235"/>
                  </a:cubicBezTo>
                  <a:cubicBezTo>
                    <a:pt x="21364" y="566"/>
                    <a:pt x="16593" y="1"/>
                    <a:pt x="106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7"/>
            <p:cNvSpPr/>
            <p:nvPr/>
          </p:nvSpPr>
          <p:spPr>
            <a:xfrm>
              <a:off x="4616850" y="3749477"/>
              <a:ext cx="657845" cy="622559"/>
            </a:xfrm>
            <a:custGeom>
              <a:avLst/>
              <a:gdLst/>
              <a:ahLst/>
              <a:cxnLst/>
              <a:rect l="l" t="t" r="r" b="b"/>
              <a:pathLst>
                <a:path w="44464" h="42079" extrusionOk="0">
                  <a:moveTo>
                    <a:pt x="0" y="1"/>
                  </a:moveTo>
                  <a:lnTo>
                    <a:pt x="0" y="31114"/>
                  </a:lnTo>
                  <a:lnTo>
                    <a:pt x="17639" y="31114"/>
                  </a:lnTo>
                  <a:cubicBezTo>
                    <a:pt x="19752" y="36868"/>
                    <a:pt x="21928" y="41367"/>
                    <a:pt x="22242" y="42015"/>
                  </a:cubicBezTo>
                  <a:cubicBezTo>
                    <a:pt x="22263" y="42057"/>
                    <a:pt x="22284" y="42078"/>
                    <a:pt x="22284" y="42078"/>
                  </a:cubicBezTo>
                  <a:cubicBezTo>
                    <a:pt x="22284" y="42078"/>
                    <a:pt x="24586" y="37329"/>
                    <a:pt x="26804" y="31114"/>
                  </a:cubicBezTo>
                  <a:lnTo>
                    <a:pt x="44463" y="31114"/>
                  </a:lnTo>
                  <a:lnTo>
                    <a:pt x="44463"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 name="Google Shape;1542;p47"/>
          <p:cNvGrpSpPr/>
          <p:nvPr/>
        </p:nvGrpSpPr>
        <p:grpSpPr>
          <a:xfrm>
            <a:off x="5792816" y="3823502"/>
            <a:ext cx="559710" cy="544824"/>
            <a:chOff x="3930871" y="3848852"/>
            <a:chExt cx="559710" cy="544824"/>
          </a:xfrm>
        </p:grpSpPr>
        <p:sp>
          <p:nvSpPr>
            <p:cNvPr id="1543" name="Google Shape;1543;p47"/>
            <p:cNvSpPr/>
            <p:nvPr/>
          </p:nvSpPr>
          <p:spPr>
            <a:xfrm>
              <a:off x="3930871" y="4357443"/>
              <a:ext cx="390692" cy="36233"/>
            </a:xfrm>
            <a:custGeom>
              <a:avLst/>
              <a:gdLst/>
              <a:ahLst/>
              <a:cxnLst/>
              <a:rect l="l" t="t" r="r" b="b"/>
              <a:pathLst>
                <a:path w="26407" h="2449" extrusionOk="0">
                  <a:moveTo>
                    <a:pt x="13204" y="1"/>
                  </a:moveTo>
                  <a:cubicBezTo>
                    <a:pt x="5922" y="1"/>
                    <a:pt x="1" y="545"/>
                    <a:pt x="1" y="1235"/>
                  </a:cubicBezTo>
                  <a:cubicBezTo>
                    <a:pt x="1" y="1905"/>
                    <a:pt x="5922" y="2449"/>
                    <a:pt x="13204" y="2449"/>
                  </a:cubicBezTo>
                  <a:cubicBezTo>
                    <a:pt x="20506" y="2449"/>
                    <a:pt x="26406" y="1905"/>
                    <a:pt x="26406" y="1235"/>
                  </a:cubicBezTo>
                  <a:cubicBezTo>
                    <a:pt x="26406" y="566"/>
                    <a:pt x="20506" y="1"/>
                    <a:pt x="1320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7"/>
            <p:cNvSpPr/>
            <p:nvPr/>
          </p:nvSpPr>
          <p:spPr>
            <a:xfrm>
              <a:off x="3930871" y="3848852"/>
              <a:ext cx="559710" cy="522249"/>
            </a:xfrm>
            <a:custGeom>
              <a:avLst/>
              <a:gdLst/>
              <a:ahLst/>
              <a:cxnLst/>
              <a:rect l="l" t="t" r="r" b="b"/>
              <a:pathLst>
                <a:path w="37831" h="35299" extrusionOk="0">
                  <a:moveTo>
                    <a:pt x="3139" y="0"/>
                  </a:moveTo>
                  <a:cubicBezTo>
                    <a:pt x="1403" y="0"/>
                    <a:pt x="1" y="1402"/>
                    <a:pt x="1" y="3139"/>
                  </a:cubicBezTo>
                  <a:lnTo>
                    <a:pt x="1" y="35298"/>
                  </a:lnTo>
                  <a:lnTo>
                    <a:pt x="9249" y="22870"/>
                  </a:lnTo>
                  <a:lnTo>
                    <a:pt x="34692" y="22870"/>
                  </a:lnTo>
                  <a:cubicBezTo>
                    <a:pt x="36429" y="22870"/>
                    <a:pt x="37831" y="21468"/>
                    <a:pt x="37831" y="19731"/>
                  </a:cubicBezTo>
                  <a:lnTo>
                    <a:pt x="37831" y="3139"/>
                  </a:lnTo>
                  <a:cubicBezTo>
                    <a:pt x="37831" y="1402"/>
                    <a:pt x="36429" y="0"/>
                    <a:pt x="34692"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 name="Google Shape;1545;p47"/>
          <p:cNvGrpSpPr/>
          <p:nvPr/>
        </p:nvGrpSpPr>
        <p:grpSpPr>
          <a:xfrm>
            <a:off x="4794318" y="3823502"/>
            <a:ext cx="560020" cy="544824"/>
            <a:chOff x="3224772" y="3848852"/>
            <a:chExt cx="560020" cy="544824"/>
          </a:xfrm>
        </p:grpSpPr>
        <p:sp>
          <p:nvSpPr>
            <p:cNvPr id="1546" name="Google Shape;1546;p47"/>
            <p:cNvSpPr/>
            <p:nvPr/>
          </p:nvSpPr>
          <p:spPr>
            <a:xfrm>
              <a:off x="3224772" y="4357443"/>
              <a:ext cx="423196" cy="36233"/>
            </a:xfrm>
            <a:custGeom>
              <a:avLst/>
              <a:gdLst/>
              <a:ahLst/>
              <a:cxnLst/>
              <a:rect l="l" t="t" r="r" b="b"/>
              <a:pathLst>
                <a:path w="28604" h="2449" extrusionOk="0">
                  <a:moveTo>
                    <a:pt x="14313" y="1"/>
                  </a:moveTo>
                  <a:cubicBezTo>
                    <a:pt x="6404" y="1"/>
                    <a:pt x="1" y="545"/>
                    <a:pt x="1" y="1235"/>
                  </a:cubicBezTo>
                  <a:cubicBezTo>
                    <a:pt x="1" y="1905"/>
                    <a:pt x="6404" y="2449"/>
                    <a:pt x="14313" y="2449"/>
                  </a:cubicBezTo>
                  <a:cubicBezTo>
                    <a:pt x="22201" y="2449"/>
                    <a:pt x="28604" y="1905"/>
                    <a:pt x="28604" y="1235"/>
                  </a:cubicBezTo>
                  <a:cubicBezTo>
                    <a:pt x="28604" y="566"/>
                    <a:pt x="22201" y="1"/>
                    <a:pt x="1431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7"/>
            <p:cNvSpPr/>
            <p:nvPr/>
          </p:nvSpPr>
          <p:spPr>
            <a:xfrm>
              <a:off x="3224772" y="3848852"/>
              <a:ext cx="560020" cy="522249"/>
            </a:xfrm>
            <a:custGeom>
              <a:avLst/>
              <a:gdLst/>
              <a:ahLst/>
              <a:cxnLst/>
              <a:rect l="l" t="t" r="r" b="b"/>
              <a:pathLst>
                <a:path w="37852" h="35299" extrusionOk="0">
                  <a:moveTo>
                    <a:pt x="1" y="0"/>
                  </a:moveTo>
                  <a:lnTo>
                    <a:pt x="1" y="35298"/>
                  </a:lnTo>
                  <a:lnTo>
                    <a:pt x="9249" y="22870"/>
                  </a:lnTo>
                  <a:lnTo>
                    <a:pt x="37852" y="22870"/>
                  </a:lnTo>
                  <a:lnTo>
                    <a:pt x="37852"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 name="Google Shape;1548;p47"/>
          <p:cNvGrpSpPr/>
          <p:nvPr/>
        </p:nvGrpSpPr>
        <p:grpSpPr>
          <a:xfrm>
            <a:off x="5857131" y="2764605"/>
            <a:ext cx="431080" cy="562971"/>
            <a:chOff x="5389746" y="2269180"/>
            <a:chExt cx="431080" cy="562971"/>
          </a:xfrm>
        </p:grpSpPr>
        <p:sp>
          <p:nvSpPr>
            <p:cNvPr id="1549" name="Google Shape;1549;p47"/>
            <p:cNvSpPr/>
            <p:nvPr/>
          </p:nvSpPr>
          <p:spPr>
            <a:xfrm>
              <a:off x="5389746" y="2795919"/>
              <a:ext cx="316080" cy="36233"/>
            </a:xfrm>
            <a:custGeom>
              <a:avLst/>
              <a:gdLst/>
              <a:ahLst/>
              <a:cxnLst/>
              <a:rect l="l" t="t" r="r" b="b"/>
              <a:pathLst>
                <a:path w="21364" h="2449" extrusionOk="0">
                  <a:moveTo>
                    <a:pt x="10671" y="1"/>
                  </a:moveTo>
                  <a:cubicBezTo>
                    <a:pt x="4771" y="1"/>
                    <a:pt x="0" y="566"/>
                    <a:pt x="0" y="1235"/>
                  </a:cubicBezTo>
                  <a:cubicBezTo>
                    <a:pt x="0" y="1905"/>
                    <a:pt x="4771" y="2449"/>
                    <a:pt x="10671" y="2449"/>
                  </a:cubicBezTo>
                  <a:cubicBezTo>
                    <a:pt x="16572" y="2449"/>
                    <a:pt x="21363" y="1905"/>
                    <a:pt x="21363" y="1235"/>
                  </a:cubicBezTo>
                  <a:cubicBezTo>
                    <a:pt x="21363" y="566"/>
                    <a:pt x="16572" y="1"/>
                    <a:pt x="106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0" name="Google Shape;1550;p47"/>
            <p:cNvGrpSpPr/>
            <p:nvPr/>
          </p:nvGrpSpPr>
          <p:grpSpPr>
            <a:xfrm>
              <a:off x="5476266" y="2269180"/>
              <a:ext cx="344561" cy="554753"/>
              <a:chOff x="2649619" y="3043394"/>
              <a:chExt cx="344561" cy="554753"/>
            </a:xfrm>
          </p:grpSpPr>
          <p:sp>
            <p:nvSpPr>
              <p:cNvPr id="1551" name="Google Shape;1551;p47"/>
              <p:cNvSpPr/>
              <p:nvPr/>
            </p:nvSpPr>
            <p:spPr>
              <a:xfrm>
                <a:off x="2653953" y="3046486"/>
                <a:ext cx="7753" cy="551661"/>
              </a:xfrm>
              <a:custGeom>
                <a:avLst/>
                <a:gdLst/>
                <a:ahLst/>
                <a:cxnLst/>
                <a:rect l="l" t="t" r="r" b="b"/>
                <a:pathLst>
                  <a:path w="524" h="37287" extrusionOk="0">
                    <a:moveTo>
                      <a:pt x="1" y="0"/>
                    </a:moveTo>
                    <a:lnTo>
                      <a:pt x="1" y="37286"/>
                    </a:lnTo>
                    <a:lnTo>
                      <a:pt x="524" y="37286"/>
                    </a:lnTo>
                    <a:lnTo>
                      <a:pt x="524" y="0"/>
                    </a:lnTo>
                    <a:close/>
                  </a:path>
                </a:pathLst>
              </a:custGeom>
              <a:solidFill>
                <a:srgbClr val="52484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7"/>
              <p:cNvSpPr/>
              <p:nvPr/>
            </p:nvSpPr>
            <p:spPr>
              <a:xfrm>
                <a:off x="2649619" y="3043394"/>
                <a:ext cx="344561" cy="254785"/>
              </a:xfrm>
              <a:custGeom>
                <a:avLst/>
                <a:gdLst/>
                <a:ahLst/>
                <a:cxnLst/>
                <a:rect l="l" t="t" r="r" b="b"/>
                <a:pathLst>
                  <a:path w="23289" h="17221" extrusionOk="0">
                    <a:moveTo>
                      <a:pt x="1" y="0"/>
                    </a:moveTo>
                    <a:lnTo>
                      <a:pt x="1" y="17220"/>
                    </a:lnTo>
                    <a:lnTo>
                      <a:pt x="23289" y="7240"/>
                    </a:lnTo>
                    <a:lnTo>
                      <a:pt x="1"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3" name="Google Shape;1553;p47"/>
          <p:cNvGrpSpPr/>
          <p:nvPr/>
        </p:nvGrpSpPr>
        <p:grpSpPr>
          <a:xfrm>
            <a:off x="3927287" y="3801518"/>
            <a:ext cx="426894" cy="566809"/>
            <a:chOff x="2624246" y="3826867"/>
            <a:chExt cx="426894" cy="566809"/>
          </a:xfrm>
        </p:grpSpPr>
        <p:sp>
          <p:nvSpPr>
            <p:cNvPr id="1554" name="Google Shape;1554;p47"/>
            <p:cNvSpPr/>
            <p:nvPr/>
          </p:nvSpPr>
          <p:spPr>
            <a:xfrm>
              <a:off x="2624246" y="4357443"/>
              <a:ext cx="316080" cy="36233"/>
            </a:xfrm>
            <a:custGeom>
              <a:avLst/>
              <a:gdLst/>
              <a:ahLst/>
              <a:cxnLst/>
              <a:rect l="l" t="t" r="r" b="b"/>
              <a:pathLst>
                <a:path w="21364" h="2449" extrusionOk="0">
                  <a:moveTo>
                    <a:pt x="10671" y="1"/>
                  </a:moveTo>
                  <a:cubicBezTo>
                    <a:pt x="4771" y="1"/>
                    <a:pt x="0" y="545"/>
                    <a:pt x="0" y="1235"/>
                  </a:cubicBezTo>
                  <a:cubicBezTo>
                    <a:pt x="0" y="1905"/>
                    <a:pt x="4771" y="2449"/>
                    <a:pt x="10671" y="2449"/>
                  </a:cubicBezTo>
                  <a:cubicBezTo>
                    <a:pt x="16572" y="2449"/>
                    <a:pt x="21363" y="1905"/>
                    <a:pt x="21363" y="1235"/>
                  </a:cubicBezTo>
                  <a:cubicBezTo>
                    <a:pt x="21363" y="566"/>
                    <a:pt x="16572" y="1"/>
                    <a:pt x="106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7"/>
            <p:cNvSpPr/>
            <p:nvPr/>
          </p:nvSpPr>
          <p:spPr>
            <a:xfrm>
              <a:off x="2653953" y="3826867"/>
              <a:ext cx="7753" cy="548880"/>
            </a:xfrm>
            <a:custGeom>
              <a:avLst/>
              <a:gdLst/>
              <a:ahLst/>
              <a:cxnLst/>
              <a:rect l="l" t="t" r="r" b="b"/>
              <a:pathLst>
                <a:path w="524" h="37099" extrusionOk="0">
                  <a:moveTo>
                    <a:pt x="1" y="1"/>
                  </a:moveTo>
                  <a:lnTo>
                    <a:pt x="1" y="37098"/>
                  </a:lnTo>
                  <a:lnTo>
                    <a:pt x="524" y="37098"/>
                  </a:lnTo>
                  <a:lnTo>
                    <a:pt x="524" y="1"/>
                  </a:lnTo>
                  <a:close/>
                </a:path>
              </a:pathLst>
            </a:custGeom>
            <a:solidFill>
              <a:srgbClr val="52484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7"/>
            <p:cNvSpPr/>
            <p:nvPr/>
          </p:nvSpPr>
          <p:spPr>
            <a:xfrm>
              <a:off x="2648080" y="3826867"/>
              <a:ext cx="403060" cy="283265"/>
            </a:xfrm>
            <a:custGeom>
              <a:avLst/>
              <a:gdLst/>
              <a:ahLst/>
              <a:cxnLst/>
              <a:rect l="l" t="t" r="r" b="b"/>
              <a:pathLst>
                <a:path w="27243" h="19146" extrusionOk="0">
                  <a:moveTo>
                    <a:pt x="0" y="1"/>
                  </a:moveTo>
                  <a:lnTo>
                    <a:pt x="0" y="19146"/>
                  </a:lnTo>
                  <a:lnTo>
                    <a:pt x="26699" y="19146"/>
                  </a:lnTo>
                  <a:lnTo>
                    <a:pt x="19459" y="10170"/>
                  </a:lnTo>
                  <a:lnTo>
                    <a:pt x="27243"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47"/>
          <p:cNvGrpSpPr/>
          <p:nvPr/>
        </p:nvGrpSpPr>
        <p:grpSpPr>
          <a:xfrm>
            <a:off x="1742874" y="2704120"/>
            <a:ext cx="745135" cy="623457"/>
            <a:chOff x="2409725" y="2200477"/>
            <a:chExt cx="745135" cy="623457"/>
          </a:xfrm>
        </p:grpSpPr>
        <p:sp>
          <p:nvSpPr>
            <p:cNvPr id="1558" name="Google Shape;1558;p47"/>
            <p:cNvSpPr/>
            <p:nvPr/>
          </p:nvSpPr>
          <p:spPr>
            <a:xfrm>
              <a:off x="2624246" y="2788011"/>
              <a:ext cx="316080" cy="35922"/>
            </a:xfrm>
            <a:custGeom>
              <a:avLst/>
              <a:gdLst/>
              <a:ahLst/>
              <a:cxnLst/>
              <a:rect l="l" t="t" r="r" b="b"/>
              <a:pathLst>
                <a:path w="21364" h="2428" extrusionOk="0">
                  <a:moveTo>
                    <a:pt x="10671" y="0"/>
                  </a:moveTo>
                  <a:cubicBezTo>
                    <a:pt x="4771" y="0"/>
                    <a:pt x="0" y="544"/>
                    <a:pt x="0" y="1214"/>
                  </a:cubicBezTo>
                  <a:cubicBezTo>
                    <a:pt x="0" y="1883"/>
                    <a:pt x="4771" y="2427"/>
                    <a:pt x="10671" y="2427"/>
                  </a:cubicBezTo>
                  <a:cubicBezTo>
                    <a:pt x="16572" y="2427"/>
                    <a:pt x="21363" y="1883"/>
                    <a:pt x="21363" y="1214"/>
                  </a:cubicBezTo>
                  <a:cubicBezTo>
                    <a:pt x="21363" y="544"/>
                    <a:pt x="16572" y="0"/>
                    <a:pt x="106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7"/>
            <p:cNvSpPr/>
            <p:nvPr/>
          </p:nvSpPr>
          <p:spPr>
            <a:xfrm>
              <a:off x="2409725" y="2200477"/>
              <a:ext cx="745135" cy="601180"/>
            </a:xfrm>
            <a:custGeom>
              <a:avLst/>
              <a:gdLst/>
              <a:ahLst/>
              <a:cxnLst/>
              <a:rect l="l" t="t" r="r" b="b"/>
              <a:pathLst>
                <a:path w="50364" h="40634" extrusionOk="0">
                  <a:moveTo>
                    <a:pt x="25171" y="6089"/>
                  </a:moveTo>
                  <a:cubicBezTo>
                    <a:pt x="29105" y="6089"/>
                    <a:pt x="32285" y="9269"/>
                    <a:pt x="32285" y="13203"/>
                  </a:cubicBezTo>
                  <a:cubicBezTo>
                    <a:pt x="32285" y="17116"/>
                    <a:pt x="29105" y="20296"/>
                    <a:pt x="25171" y="20296"/>
                  </a:cubicBezTo>
                  <a:cubicBezTo>
                    <a:pt x="21258" y="20296"/>
                    <a:pt x="18078" y="17116"/>
                    <a:pt x="18078" y="13203"/>
                  </a:cubicBezTo>
                  <a:cubicBezTo>
                    <a:pt x="18078" y="9269"/>
                    <a:pt x="21258" y="6089"/>
                    <a:pt x="25171" y="6089"/>
                  </a:cubicBezTo>
                  <a:close/>
                  <a:moveTo>
                    <a:pt x="25171" y="0"/>
                  </a:moveTo>
                  <a:cubicBezTo>
                    <a:pt x="0" y="2804"/>
                    <a:pt x="25171" y="40634"/>
                    <a:pt x="25171" y="40634"/>
                  </a:cubicBezTo>
                  <a:cubicBezTo>
                    <a:pt x="25171" y="40634"/>
                    <a:pt x="50363" y="2804"/>
                    <a:pt x="25171"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47"/>
          <p:cNvGrpSpPr/>
          <p:nvPr/>
        </p:nvGrpSpPr>
        <p:grpSpPr>
          <a:xfrm>
            <a:off x="4824034" y="2692654"/>
            <a:ext cx="500589" cy="634923"/>
            <a:chOff x="4675969" y="2189011"/>
            <a:chExt cx="500589" cy="634923"/>
          </a:xfrm>
        </p:grpSpPr>
        <p:sp>
          <p:nvSpPr>
            <p:cNvPr id="1561" name="Google Shape;1561;p47"/>
            <p:cNvSpPr/>
            <p:nvPr/>
          </p:nvSpPr>
          <p:spPr>
            <a:xfrm>
              <a:off x="4786174" y="2788011"/>
              <a:ext cx="316080" cy="35922"/>
            </a:xfrm>
            <a:custGeom>
              <a:avLst/>
              <a:gdLst/>
              <a:ahLst/>
              <a:cxnLst/>
              <a:rect l="l" t="t" r="r" b="b"/>
              <a:pathLst>
                <a:path w="21364" h="2428" extrusionOk="0">
                  <a:moveTo>
                    <a:pt x="10693" y="0"/>
                  </a:moveTo>
                  <a:cubicBezTo>
                    <a:pt x="4792" y="0"/>
                    <a:pt x="1" y="544"/>
                    <a:pt x="1" y="1214"/>
                  </a:cubicBezTo>
                  <a:cubicBezTo>
                    <a:pt x="1" y="1883"/>
                    <a:pt x="4792" y="2427"/>
                    <a:pt x="10693" y="2427"/>
                  </a:cubicBezTo>
                  <a:cubicBezTo>
                    <a:pt x="16593" y="2427"/>
                    <a:pt x="21364" y="1883"/>
                    <a:pt x="21364" y="1214"/>
                  </a:cubicBezTo>
                  <a:cubicBezTo>
                    <a:pt x="21364" y="544"/>
                    <a:pt x="16593" y="0"/>
                    <a:pt x="106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7"/>
            <p:cNvSpPr/>
            <p:nvPr/>
          </p:nvSpPr>
          <p:spPr>
            <a:xfrm>
              <a:off x="4675969" y="2189011"/>
              <a:ext cx="500589" cy="612646"/>
            </a:xfrm>
            <a:custGeom>
              <a:avLst/>
              <a:gdLst/>
              <a:ahLst/>
              <a:cxnLst/>
              <a:rect l="l" t="t" r="r" b="b"/>
              <a:pathLst>
                <a:path w="33835" h="41409" extrusionOk="0">
                  <a:moveTo>
                    <a:pt x="18142" y="6864"/>
                  </a:moveTo>
                  <a:cubicBezTo>
                    <a:pt x="22054" y="6864"/>
                    <a:pt x="25235" y="10044"/>
                    <a:pt x="25235" y="13978"/>
                  </a:cubicBezTo>
                  <a:cubicBezTo>
                    <a:pt x="25235" y="17891"/>
                    <a:pt x="22054" y="21071"/>
                    <a:pt x="18142" y="21071"/>
                  </a:cubicBezTo>
                  <a:cubicBezTo>
                    <a:pt x="14208" y="21071"/>
                    <a:pt x="11028" y="17891"/>
                    <a:pt x="11028" y="13978"/>
                  </a:cubicBezTo>
                  <a:cubicBezTo>
                    <a:pt x="11028" y="10044"/>
                    <a:pt x="14208" y="6864"/>
                    <a:pt x="18142" y="6864"/>
                  </a:cubicBezTo>
                  <a:close/>
                  <a:moveTo>
                    <a:pt x="3139" y="1"/>
                  </a:moveTo>
                  <a:cubicBezTo>
                    <a:pt x="1403" y="1"/>
                    <a:pt x="1" y="1319"/>
                    <a:pt x="1" y="2930"/>
                  </a:cubicBezTo>
                  <a:lnTo>
                    <a:pt x="1" y="24816"/>
                  </a:lnTo>
                  <a:cubicBezTo>
                    <a:pt x="1" y="26427"/>
                    <a:pt x="1403" y="27746"/>
                    <a:pt x="3139" y="27746"/>
                  </a:cubicBezTo>
                  <a:lnTo>
                    <a:pt x="11634" y="27746"/>
                  </a:lnTo>
                  <a:cubicBezTo>
                    <a:pt x="14334" y="34462"/>
                    <a:pt x="17493" y="40091"/>
                    <a:pt x="18142" y="41200"/>
                  </a:cubicBezTo>
                  <a:cubicBezTo>
                    <a:pt x="18204" y="41346"/>
                    <a:pt x="18246" y="41409"/>
                    <a:pt x="18246" y="41409"/>
                  </a:cubicBezTo>
                  <a:cubicBezTo>
                    <a:pt x="18246" y="41409"/>
                    <a:pt x="21217" y="35257"/>
                    <a:pt x="23665" y="27746"/>
                  </a:cubicBezTo>
                  <a:lnTo>
                    <a:pt x="30696" y="27746"/>
                  </a:lnTo>
                  <a:cubicBezTo>
                    <a:pt x="32412" y="27746"/>
                    <a:pt x="33834" y="26427"/>
                    <a:pt x="33834" y="24816"/>
                  </a:cubicBezTo>
                  <a:lnTo>
                    <a:pt x="33834" y="2930"/>
                  </a:lnTo>
                  <a:cubicBezTo>
                    <a:pt x="33834" y="1319"/>
                    <a:pt x="32412" y="1"/>
                    <a:pt x="3069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47"/>
          <p:cNvGrpSpPr/>
          <p:nvPr/>
        </p:nvGrpSpPr>
        <p:grpSpPr>
          <a:xfrm>
            <a:off x="1921960" y="3727530"/>
            <a:ext cx="386963" cy="640796"/>
            <a:chOff x="3969574" y="2975280"/>
            <a:chExt cx="386963" cy="640796"/>
          </a:xfrm>
        </p:grpSpPr>
        <p:sp>
          <p:nvSpPr>
            <p:cNvPr id="1564" name="Google Shape;1564;p47"/>
            <p:cNvSpPr/>
            <p:nvPr/>
          </p:nvSpPr>
          <p:spPr>
            <a:xfrm>
              <a:off x="4005480" y="3579843"/>
              <a:ext cx="316080" cy="36233"/>
            </a:xfrm>
            <a:custGeom>
              <a:avLst/>
              <a:gdLst/>
              <a:ahLst/>
              <a:cxnLst/>
              <a:rect l="l" t="t" r="r" b="b"/>
              <a:pathLst>
                <a:path w="21364" h="2449" extrusionOk="0">
                  <a:moveTo>
                    <a:pt x="10692" y="1"/>
                  </a:moveTo>
                  <a:cubicBezTo>
                    <a:pt x="4792" y="1"/>
                    <a:pt x="0" y="566"/>
                    <a:pt x="0" y="1235"/>
                  </a:cubicBezTo>
                  <a:cubicBezTo>
                    <a:pt x="0" y="1905"/>
                    <a:pt x="4792" y="2449"/>
                    <a:pt x="10692" y="2449"/>
                  </a:cubicBezTo>
                  <a:cubicBezTo>
                    <a:pt x="16593" y="2449"/>
                    <a:pt x="21363" y="1905"/>
                    <a:pt x="21363" y="1235"/>
                  </a:cubicBezTo>
                  <a:cubicBezTo>
                    <a:pt x="21363" y="566"/>
                    <a:pt x="16593" y="1"/>
                    <a:pt x="106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7"/>
            <p:cNvSpPr/>
            <p:nvPr/>
          </p:nvSpPr>
          <p:spPr>
            <a:xfrm>
              <a:off x="3969574" y="2975280"/>
              <a:ext cx="386963" cy="622870"/>
            </a:xfrm>
            <a:custGeom>
              <a:avLst/>
              <a:gdLst/>
              <a:ahLst/>
              <a:cxnLst/>
              <a:rect l="l" t="t" r="r" b="b"/>
              <a:pathLst>
                <a:path w="26155" h="42100" extrusionOk="0">
                  <a:moveTo>
                    <a:pt x="13119" y="8454"/>
                  </a:moveTo>
                  <a:cubicBezTo>
                    <a:pt x="15756" y="8454"/>
                    <a:pt x="17869" y="10588"/>
                    <a:pt x="17869" y="13204"/>
                  </a:cubicBezTo>
                  <a:cubicBezTo>
                    <a:pt x="17869" y="15840"/>
                    <a:pt x="15756" y="17974"/>
                    <a:pt x="13119" y="17974"/>
                  </a:cubicBezTo>
                  <a:cubicBezTo>
                    <a:pt x="10504" y="17974"/>
                    <a:pt x="8370" y="15840"/>
                    <a:pt x="8370" y="13204"/>
                  </a:cubicBezTo>
                  <a:cubicBezTo>
                    <a:pt x="8370" y="10588"/>
                    <a:pt x="10483" y="8454"/>
                    <a:pt x="13119" y="8454"/>
                  </a:cubicBezTo>
                  <a:close/>
                  <a:moveTo>
                    <a:pt x="13077" y="1"/>
                  </a:moveTo>
                  <a:cubicBezTo>
                    <a:pt x="5859" y="1"/>
                    <a:pt x="0" y="5860"/>
                    <a:pt x="0" y="13078"/>
                  </a:cubicBezTo>
                  <a:cubicBezTo>
                    <a:pt x="0" y="17807"/>
                    <a:pt x="2511" y="21950"/>
                    <a:pt x="6256" y="24251"/>
                  </a:cubicBezTo>
                  <a:cubicBezTo>
                    <a:pt x="8830" y="33479"/>
                    <a:pt x="13119" y="42099"/>
                    <a:pt x="13119" y="42099"/>
                  </a:cubicBezTo>
                  <a:cubicBezTo>
                    <a:pt x="13119" y="42099"/>
                    <a:pt x="17262" y="33500"/>
                    <a:pt x="19815" y="24293"/>
                  </a:cubicBezTo>
                  <a:cubicBezTo>
                    <a:pt x="23623" y="22013"/>
                    <a:pt x="26155" y="17849"/>
                    <a:pt x="26155" y="13078"/>
                  </a:cubicBezTo>
                  <a:cubicBezTo>
                    <a:pt x="26155" y="5880"/>
                    <a:pt x="20317" y="22"/>
                    <a:pt x="13119"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0"/>
        <p:cNvGrpSpPr/>
        <p:nvPr/>
      </p:nvGrpSpPr>
      <p:grpSpPr>
        <a:xfrm>
          <a:off x="0" y="0"/>
          <a:ext cx="0" cy="0"/>
          <a:chOff x="0" y="0"/>
          <a:chExt cx="0" cy="0"/>
        </a:xfrm>
      </p:grpSpPr>
      <p:sp>
        <p:nvSpPr>
          <p:cNvPr id="1631" name="Google Shape;1631;p52"/>
          <p:cNvSpPr txBox="1"/>
          <p:nvPr/>
        </p:nvSpPr>
        <p:spPr>
          <a:xfrm>
            <a:off x="1498100" y="1188000"/>
            <a:ext cx="6147600" cy="85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dirty="0">
                <a:solidFill>
                  <a:schemeClr val="lt1"/>
                </a:solidFill>
              </a:rPr>
              <a:t>Create your Story with our illustrated concepts. Choose the style you like the most, edit its colors, pick the background and layers you want to show and bring them to life with the animator panel! It will boost your presentation. </a:t>
            </a:r>
            <a:endParaRPr sz="1100" dirty="0">
              <a:solidFill>
                <a:srgbClr val="869FB2"/>
              </a:solidFill>
            </a:endParaRPr>
          </a:p>
        </p:txBody>
      </p:sp>
      <p:sp>
        <p:nvSpPr>
          <p:cNvPr id="1632" name="Google Shape;1632;p52"/>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1633" name="Google Shape;1633;p52"/>
          <p:cNvPicPr preferRelativeResize="0"/>
          <p:nvPr/>
        </p:nvPicPr>
        <p:blipFill rotWithShape="1">
          <a:blip r:embed="rId3">
            <a:alphaModFix/>
          </a:blip>
          <a:srcRect t="16547" b="16540"/>
          <a:stretch/>
        </p:blipFill>
        <p:spPr>
          <a:xfrm>
            <a:off x="723400" y="2607125"/>
            <a:ext cx="1522615" cy="1018800"/>
          </a:xfrm>
          <a:prstGeom prst="rect">
            <a:avLst/>
          </a:prstGeom>
          <a:noFill/>
          <a:ln>
            <a:noFill/>
          </a:ln>
        </p:spPr>
      </p:pic>
      <p:pic>
        <p:nvPicPr>
          <p:cNvPr id="1638" name="Google Shape;1638;p52"/>
          <p:cNvPicPr preferRelativeResize="0"/>
          <p:nvPr/>
        </p:nvPicPr>
        <p:blipFill rotWithShape="1">
          <a:blip r:embed="rId4">
            <a:alphaModFix/>
          </a:blip>
          <a:srcRect/>
          <a:stretch/>
        </p:blipFill>
        <p:spPr>
          <a:xfrm>
            <a:off x="2376355" y="2481308"/>
            <a:ext cx="1270420" cy="1270435"/>
          </a:xfrm>
          <a:prstGeom prst="rect">
            <a:avLst/>
          </a:prstGeom>
          <a:noFill/>
          <a:ln>
            <a:noFill/>
          </a:ln>
        </p:spPr>
      </p:pic>
      <p:pic>
        <p:nvPicPr>
          <p:cNvPr id="1639" name="Google Shape;1639;p52"/>
          <p:cNvPicPr preferRelativeResize="0"/>
          <p:nvPr/>
        </p:nvPicPr>
        <p:blipFill rotWithShape="1">
          <a:blip r:embed="rId5">
            <a:alphaModFix/>
          </a:blip>
          <a:srcRect t="6377" b="6377"/>
          <a:stretch/>
        </p:blipFill>
        <p:spPr>
          <a:xfrm>
            <a:off x="3816030" y="2517800"/>
            <a:ext cx="1372495" cy="1197450"/>
          </a:xfrm>
          <a:prstGeom prst="rect">
            <a:avLst/>
          </a:prstGeom>
          <a:noFill/>
          <a:ln>
            <a:noFill/>
          </a:ln>
        </p:spPr>
      </p:pic>
      <p:pic>
        <p:nvPicPr>
          <p:cNvPr id="1640" name="Google Shape;1640;p52"/>
          <p:cNvPicPr preferRelativeResize="0"/>
          <p:nvPr/>
        </p:nvPicPr>
        <p:blipFill rotWithShape="1">
          <a:blip r:embed="rId6">
            <a:alphaModFix/>
          </a:blip>
          <a:srcRect t="9256" b="9256"/>
          <a:stretch/>
        </p:blipFill>
        <p:spPr>
          <a:xfrm>
            <a:off x="5306751" y="2557330"/>
            <a:ext cx="1372475" cy="1118390"/>
          </a:xfrm>
          <a:prstGeom prst="rect">
            <a:avLst/>
          </a:prstGeom>
          <a:noFill/>
          <a:ln>
            <a:noFill/>
          </a:ln>
        </p:spPr>
      </p:pic>
      <p:pic>
        <p:nvPicPr>
          <p:cNvPr id="1641" name="Google Shape;1641;p52"/>
          <p:cNvPicPr preferRelativeResize="0"/>
          <p:nvPr/>
        </p:nvPicPr>
        <p:blipFill rotWithShape="1">
          <a:blip r:embed="rId7">
            <a:alphaModFix/>
          </a:blip>
          <a:srcRect t="14837" b="14844"/>
          <a:stretch/>
        </p:blipFill>
        <p:spPr>
          <a:xfrm>
            <a:off x="6717734" y="2517795"/>
            <a:ext cx="1702865" cy="119746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27"/>
          <p:cNvSpPr txBox="1">
            <a:spLocks noGrp="1"/>
          </p:cNvSpPr>
          <p:nvPr>
            <p:ph type="ctrTitle"/>
          </p:nvPr>
        </p:nvSpPr>
        <p:spPr>
          <a:xfrm>
            <a:off x="1027200" y="1616175"/>
            <a:ext cx="7089600" cy="1394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6200"/>
              <a:t>LOGISTICS</a:t>
            </a:r>
            <a:endParaRPr sz="6200"/>
          </a:p>
          <a:p>
            <a:pPr marL="0" lvl="0" indent="0" algn="ctr" rtl="0">
              <a:spcBef>
                <a:spcPts val="0"/>
              </a:spcBef>
              <a:spcAft>
                <a:spcPts val="0"/>
              </a:spcAft>
              <a:buNone/>
            </a:pPr>
            <a:r>
              <a:rPr lang="en" sz="3500" b="0"/>
              <a:t>COMPANY PROFILE</a:t>
            </a:r>
            <a:endParaRPr sz="4800"/>
          </a:p>
        </p:txBody>
      </p:sp>
      <p:sp>
        <p:nvSpPr>
          <p:cNvPr id="582" name="Google Shape;582;p27"/>
          <p:cNvSpPr txBox="1">
            <a:spLocks noGrp="1"/>
          </p:cNvSpPr>
          <p:nvPr>
            <p:ph type="subTitle" idx="1"/>
          </p:nvPr>
        </p:nvSpPr>
        <p:spPr>
          <a:xfrm>
            <a:off x="1027200" y="3051525"/>
            <a:ext cx="70896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grpSp>
        <p:nvGrpSpPr>
          <p:cNvPr id="583" name="Google Shape;583;p27"/>
          <p:cNvGrpSpPr/>
          <p:nvPr/>
        </p:nvGrpSpPr>
        <p:grpSpPr>
          <a:xfrm>
            <a:off x="7375788" y="379036"/>
            <a:ext cx="6332213" cy="3373401"/>
            <a:chOff x="233350" y="949250"/>
            <a:chExt cx="7137300" cy="3802300"/>
          </a:xfrm>
        </p:grpSpPr>
        <p:sp>
          <p:nvSpPr>
            <p:cNvPr id="584" name="Google Shape;584;p2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 name="Google Shape;635;p27"/>
          <p:cNvGrpSpPr/>
          <p:nvPr/>
        </p:nvGrpSpPr>
        <p:grpSpPr>
          <a:xfrm>
            <a:off x="-5044812" y="1770111"/>
            <a:ext cx="6332213" cy="3373401"/>
            <a:chOff x="233350" y="949250"/>
            <a:chExt cx="7137300" cy="3802300"/>
          </a:xfrm>
        </p:grpSpPr>
        <p:sp>
          <p:nvSpPr>
            <p:cNvPr id="636" name="Google Shape;636;p2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 name="Google Shape;687;p27"/>
          <p:cNvGrpSpPr/>
          <p:nvPr/>
        </p:nvGrpSpPr>
        <p:grpSpPr>
          <a:xfrm>
            <a:off x="235763" y="546003"/>
            <a:ext cx="8807614" cy="4491622"/>
            <a:chOff x="235763" y="546003"/>
            <a:chExt cx="8807614" cy="4491622"/>
          </a:xfrm>
        </p:grpSpPr>
        <p:grpSp>
          <p:nvGrpSpPr>
            <p:cNvPr id="688" name="Google Shape;688;p27"/>
            <p:cNvGrpSpPr/>
            <p:nvPr/>
          </p:nvGrpSpPr>
          <p:grpSpPr>
            <a:xfrm>
              <a:off x="235763" y="546003"/>
              <a:ext cx="7545764" cy="1808597"/>
              <a:chOff x="235763" y="546003"/>
              <a:chExt cx="7545764" cy="1808597"/>
            </a:xfrm>
          </p:grpSpPr>
          <p:sp>
            <p:nvSpPr>
              <p:cNvPr id="689" name="Google Shape;689;p27"/>
              <p:cNvSpPr/>
              <p:nvPr/>
            </p:nvSpPr>
            <p:spPr>
              <a:xfrm>
                <a:off x="253925" y="20717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7"/>
              <p:cNvSpPr/>
              <p:nvPr/>
            </p:nvSpPr>
            <p:spPr>
              <a:xfrm>
                <a:off x="7617275" y="6222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1" name="Google Shape;691;p27"/>
              <p:cNvCxnSpPr>
                <a:stCxn id="689" idx="0"/>
                <a:endCxn id="690" idx="1"/>
              </p:cNvCxnSpPr>
              <p:nvPr/>
            </p:nvCxnSpPr>
            <p:spPr>
              <a:xfrm rot="-5400000">
                <a:off x="3268775" y="-2298100"/>
                <a:ext cx="1428000" cy="7311600"/>
              </a:xfrm>
              <a:prstGeom prst="curvedConnector3">
                <a:avLst>
                  <a:gd name="adj1" fmla="val 118181"/>
                </a:avLst>
              </a:prstGeom>
              <a:noFill/>
              <a:ln w="19050" cap="flat" cmpd="sng">
                <a:solidFill>
                  <a:schemeClr val="accent1"/>
                </a:solidFill>
                <a:prstDash val="dash"/>
                <a:round/>
                <a:headEnd type="none" w="med" len="med"/>
                <a:tailEnd type="none" w="med" len="med"/>
              </a:ln>
            </p:spPr>
          </p:cxnSp>
          <p:grpSp>
            <p:nvGrpSpPr>
              <p:cNvPr id="692" name="Google Shape;692;p27"/>
              <p:cNvGrpSpPr/>
              <p:nvPr/>
            </p:nvGrpSpPr>
            <p:grpSpPr>
              <a:xfrm>
                <a:off x="235763" y="2051978"/>
                <a:ext cx="182414" cy="302622"/>
                <a:chOff x="239843" y="1878928"/>
                <a:chExt cx="182414" cy="302622"/>
              </a:xfrm>
            </p:grpSpPr>
            <p:sp>
              <p:nvSpPr>
                <p:cNvPr id="693" name="Google Shape;693;p2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 name="Google Shape;695;p27"/>
              <p:cNvGrpSpPr/>
              <p:nvPr/>
            </p:nvGrpSpPr>
            <p:grpSpPr>
              <a:xfrm>
                <a:off x="7599113" y="546003"/>
                <a:ext cx="182414" cy="302622"/>
                <a:chOff x="239843" y="1802728"/>
                <a:chExt cx="182414" cy="302622"/>
              </a:xfrm>
            </p:grpSpPr>
            <p:sp>
              <p:nvSpPr>
                <p:cNvPr id="696" name="Google Shape;696;p27"/>
                <p:cNvSpPr/>
                <p:nvPr/>
              </p:nvSpPr>
              <p:spPr>
                <a:xfrm>
                  <a:off x="258617" y="20540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7"/>
                <p:cNvSpPr/>
                <p:nvPr/>
              </p:nvSpPr>
              <p:spPr>
                <a:xfrm>
                  <a:off x="239843" y="18027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698" name="Google Shape;698;p27"/>
            <p:cNvGrpSpPr/>
            <p:nvPr/>
          </p:nvGrpSpPr>
          <p:grpSpPr>
            <a:xfrm>
              <a:off x="695063" y="3010875"/>
              <a:ext cx="8348314" cy="2026750"/>
              <a:chOff x="695063" y="3010875"/>
              <a:chExt cx="8348314" cy="2026750"/>
            </a:xfrm>
          </p:grpSpPr>
          <p:sp>
            <p:nvSpPr>
              <p:cNvPr id="699" name="Google Shape;699;p27"/>
              <p:cNvSpPr/>
              <p:nvPr/>
            </p:nvSpPr>
            <p:spPr>
              <a:xfrm>
                <a:off x="8879125" y="30108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0" name="Google Shape;700;p27"/>
              <p:cNvCxnSpPr>
                <a:stCxn id="701" idx="0"/>
                <a:endCxn id="699" idx="0"/>
              </p:cNvCxnSpPr>
              <p:nvPr/>
            </p:nvCxnSpPr>
            <p:spPr>
              <a:xfrm rot="-5400000">
                <a:off x="7231950" y="3058705"/>
                <a:ext cx="1767900" cy="1672500"/>
              </a:xfrm>
              <a:prstGeom prst="curvedConnector3">
                <a:avLst>
                  <a:gd name="adj1" fmla="val 113477"/>
                </a:avLst>
              </a:prstGeom>
              <a:noFill/>
              <a:ln w="19050" cap="flat" cmpd="sng">
                <a:solidFill>
                  <a:schemeClr val="accent1"/>
                </a:solidFill>
                <a:prstDash val="dash"/>
                <a:round/>
                <a:headEnd type="none" w="med" len="med"/>
                <a:tailEnd type="none" w="med" len="med"/>
              </a:ln>
            </p:spPr>
          </p:cxnSp>
          <p:sp>
            <p:nvSpPr>
              <p:cNvPr id="701" name="Google Shape;701;p27"/>
              <p:cNvSpPr/>
              <p:nvPr/>
            </p:nvSpPr>
            <p:spPr>
              <a:xfrm>
                <a:off x="7229700" y="4778905"/>
                <a:ext cx="99900" cy="999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7"/>
              <p:cNvSpPr/>
              <p:nvPr/>
            </p:nvSpPr>
            <p:spPr>
              <a:xfrm>
                <a:off x="713225" y="43944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3" name="Google Shape;703;p27"/>
              <p:cNvCxnSpPr>
                <a:stCxn id="702" idx="7"/>
                <a:endCxn id="701" idx="1"/>
              </p:cNvCxnSpPr>
              <p:nvPr/>
            </p:nvCxnSpPr>
            <p:spPr>
              <a:xfrm rot="-5400000" flipH="1">
                <a:off x="3852329" y="1401396"/>
                <a:ext cx="377700" cy="6406500"/>
              </a:xfrm>
              <a:prstGeom prst="curvedConnector3">
                <a:avLst>
                  <a:gd name="adj1" fmla="val -68711"/>
                </a:avLst>
              </a:prstGeom>
              <a:noFill/>
              <a:ln w="19050" cap="flat" cmpd="sng">
                <a:solidFill>
                  <a:schemeClr val="accent1"/>
                </a:solidFill>
                <a:prstDash val="dash"/>
                <a:round/>
                <a:headEnd type="none" w="med" len="med"/>
                <a:tailEnd type="none" w="med" len="med"/>
              </a:ln>
            </p:spPr>
          </p:cxnSp>
          <p:grpSp>
            <p:nvGrpSpPr>
              <p:cNvPr id="704" name="Google Shape;704;p27"/>
              <p:cNvGrpSpPr/>
              <p:nvPr/>
            </p:nvGrpSpPr>
            <p:grpSpPr>
              <a:xfrm>
                <a:off x="695063" y="4394403"/>
                <a:ext cx="182414" cy="302622"/>
                <a:chOff x="239843" y="1878928"/>
                <a:chExt cx="182414" cy="302622"/>
              </a:xfrm>
            </p:grpSpPr>
            <p:sp>
              <p:nvSpPr>
                <p:cNvPr id="705" name="Google Shape;705;p2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 name="Google Shape;707;p27"/>
              <p:cNvGrpSpPr/>
              <p:nvPr/>
            </p:nvGrpSpPr>
            <p:grpSpPr>
              <a:xfrm>
                <a:off x="8860963" y="3010878"/>
                <a:ext cx="182414" cy="302622"/>
                <a:chOff x="239843" y="1878928"/>
                <a:chExt cx="182414" cy="302622"/>
              </a:xfrm>
            </p:grpSpPr>
            <p:sp>
              <p:nvSpPr>
                <p:cNvPr id="708" name="Google Shape;708;p2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 name="Google Shape;710;p27"/>
              <p:cNvGrpSpPr/>
              <p:nvPr/>
            </p:nvGrpSpPr>
            <p:grpSpPr>
              <a:xfrm>
                <a:off x="7188438" y="4735003"/>
                <a:ext cx="182414" cy="302622"/>
                <a:chOff x="239843" y="1878928"/>
                <a:chExt cx="182414" cy="302622"/>
              </a:xfrm>
            </p:grpSpPr>
            <p:sp>
              <p:nvSpPr>
                <p:cNvPr id="711" name="Google Shape;711;p27"/>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7"/>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46"/>
        <p:cNvGrpSpPr/>
        <p:nvPr/>
      </p:nvGrpSpPr>
      <p:grpSpPr>
        <a:xfrm>
          <a:off x="0" y="0"/>
          <a:ext cx="0" cy="0"/>
          <a:chOff x="0" y="0"/>
          <a:chExt cx="0" cy="0"/>
        </a:xfrm>
      </p:grpSpPr>
      <p:sp>
        <p:nvSpPr>
          <p:cNvPr id="1647" name="Google Shape;1647;p53"/>
          <p:cNvSpPr txBox="1"/>
          <p:nvPr/>
        </p:nvSpPr>
        <p:spPr>
          <a:xfrm>
            <a:off x="720000" y="1188000"/>
            <a:ext cx="7704000" cy="68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a:t>
            </a:r>
            <a:endParaRPr sz="1100" dirty="0">
              <a:solidFill>
                <a:srgbClr val="FFFFFF"/>
              </a:solidFill>
            </a:endParaRPr>
          </a:p>
        </p:txBody>
      </p:sp>
      <p:sp>
        <p:nvSpPr>
          <p:cNvPr id="1648" name="Google Shape;1648;p53"/>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1649" name="Google Shape;1649;p53"/>
          <p:cNvGrpSpPr/>
          <p:nvPr/>
        </p:nvGrpSpPr>
        <p:grpSpPr>
          <a:xfrm>
            <a:off x="5048544" y="2943384"/>
            <a:ext cx="442841" cy="514271"/>
            <a:chOff x="4727025" y="1332775"/>
            <a:chExt cx="59900" cy="69625"/>
          </a:xfrm>
        </p:grpSpPr>
        <p:sp>
          <p:nvSpPr>
            <p:cNvPr id="1650" name="Google Shape;1650;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 name="Google Shape;1652;p53"/>
          <p:cNvGrpSpPr/>
          <p:nvPr/>
        </p:nvGrpSpPr>
        <p:grpSpPr>
          <a:xfrm>
            <a:off x="5723860" y="2190872"/>
            <a:ext cx="500909" cy="500899"/>
            <a:chOff x="4820425" y="1329900"/>
            <a:chExt cx="70175" cy="70350"/>
          </a:xfrm>
        </p:grpSpPr>
        <p:sp>
          <p:nvSpPr>
            <p:cNvPr id="1653" name="Google Shape;1653;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53"/>
          <p:cNvGrpSpPr/>
          <p:nvPr/>
        </p:nvGrpSpPr>
        <p:grpSpPr>
          <a:xfrm>
            <a:off x="6376484" y="2202662"/>
            <a:ext cx="538135" cy="493119"/>
            <a:chOff x="4903200" y="1331525"/>
            <a:chExt cx="73575" cy="67425"/>
          </a:xfrm>
        </p:grpSpPr>
        <p:sp>
          <p:nvSpPr>
            <p:cNvPr id="1658" name="Google Shape;1658;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59" name="Google Shape;1659;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53"/>
          <p:cNvGrpSpPr/>
          <p:nvPr/>
        </p:nvGrpSpPr>
        <p:grpSpPr>
          <a:xfrm>
            <a:off x="5636435" y="2944640"/>
            <a:ext cx="544563" cy="511895"/>
            <a:chOff x="4815575" y="1416800"/>
            <a:chExt cx="73750" cy="71400"/>
          </a:xfrm>
        </p:grpSpPr>
        <p:sp>
          <p:nvSpPr>
            <p:cNvPr id="1661" name="Google Shape;1661;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 name="Google Shape;1664;p53"/>
          <p:cNvGrpSpPr/>
          <p:nvPr/>
        </p:nvGrpSpPr>
        <p:grpSpPr>
          <a:xfrm>
            <a:off x="6333060" y="2944346"/>
            <a:ext cx="602914" cy="512477"/>
            <a:chOff x="4902475" y="1418875"/>
            <a:chExt cx="74500" cy="63775"/>
          </a:xfrm>
        </p:grpSpPr>
        <p:sp>
          <p:nvSpPr>
            <p:cNvPr id="1665" name="Google Shape;1665;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3"/>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 name="Google Shape;1667;p53"/>
          <p:cNvGrpSpPr/>
          <p:nvPr/>
        </p:nvGrpSpPr>
        <p:grpSpPr>
          <a:xfrm>
            <a:off x="5748932" y="3683585"/>
            <a:ext cx="515391" cy="525699"/>
            <a:chOff x="4818100" y="1507675"/>
            <a:chExt cx="71225" cy="71625"/>
          </a:xfrm>
        </p:grpSpPr>
        <p:sp>
          <p:nvSpPr>
            <p:cNvPr id="1668" name="Google Shape;1668;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53"/>
          <p:cNvGrpSpPr/>
          <p:nvPr/>
        </p:nvGrpSpPr>
        <p:grpSpPr>
          <a:xfrm>
            <a:off x="5087034" y="3705117"/>
            <a:ext cx="522956" cy="489869"/>
            <a:chOff x="4721450" y="1509475"/>
            <a:chExt cx="79350" cy="74325"/>
          </a:xfrm>
        </p:grpSpPr>
        <p:sp>
          <p:nvSpPr>
            <p:cNvPr id="1673" name="Google Shape;1673;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53"/>
          <p:cNvGrpSpPr/>
          <p:nvPr/>
        </p:nvGrpSpPr>
        <p:grpSpPr>
          <a:xfrm>
            <a:off x="6410277" y="3684869"/>
            <a:ext cx="525704" cy="535436"/>
            <a:chOff x="4906800" y="1507500"/>
            <a:chExt cx="70350" cy="71075"/>
          </a:xfrm>
        </p:grpSpPr>
        <p:sp>
          <p:nvSpPr>
            <p:cNvPr id="1678" name="Google Shape;1678;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53"/>
          <p:cNvGrpSpPr/>
          <p:nvPr/>
        </p:nvGrpSpPr>
        <p:grpSpPr>
          <a:xfrm>
            <a:off x="4443099" y="2190850"/>
            <a:ext cx="508054" cy="508095"/>
            <a:chOff x="3736598" y="2170606"/>
            <a:chExt cx="404889" cy="404889"/>
          </a:xfrm>
        </p:grpSpPr>
        <p:sp>
          <p:nvSpPr>
            <p:cNvPr id="1684" name="Google Shape;1684;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 name="Google Shape;1688;p53"/>
          <p:cNvGrpSpPr/>
          <p:nvPr/>
        </p:nvGrpSpPr>
        <p:grpSpPr>
          <a:xfrm>
            <a:off x="3731139" y="2190945"/>
            <a:ext cx="575790" cy="507904"/>
            <a:chOff x="3161917" y="2170682"/>
            <a:chExt cx="458870" cy="404737"/>
          </a:xfrm>
        </p:grpSpPr>
        <p:sp>
          <p:nvSpPr>
            <p:cNvPr id="1689" name="Google Shape;1689;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90" name="Google Shape;1690;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53"/>
          <p:cNvGrpSpPr/>
          <p:nvPr/>
        </p:nvGrpSpPr>
        <p:grpSpPr>
          <a:xfrm>
            <a:off x="3758669" y="2951317"/>
            <a:ext cx="520730" cy="498567"/>
            <a:chOff x="3179914" y="2889488"/>
            <a:chExt cx="422876" cy="404911"/>
          </a:xfrm>
        </p:grpSpPr>
        <p:sp>
          <p:nvSpPr>
            <p:cNvPr id="1693" name="Google Shape;1693;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53"/>
          <p:cNvGrpSpPr/>
          <p:nvPr/>
        </p:nvGrpSpPr>
        <p:grpSpPr>
          <a:xfrm>
            <a:off x="4387349" y="2951277"/>
            <a:ext cx="516145" cy="498648"/>
            <a:chOff x="3729467" y="2889422"/>
            <a:chExt cx="419153" cy="404977"/>
          </a:xfrm>
        </p:grpSpPr>
        <p:sp>
          <p:nvSpPr>
            <p:cNvPr id="1700" name="Google Shape;1700;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7" name="Google Shape;1707;p53"/>
          <p:cNvSpPr/>
          <p:nvPr/>
        </p:nvSpPr>
        <p:spPr>
          <a:xfrm>
            <a:off x="7405574" y="21982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3"/>
          <p:cNvSpPr/>
          <p:nvPr/>
        </p:nvSpPr>
        <p:spPr>
          <a:xfrm>
            <a:off x="7105028" y="21806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3"/>
          <p:cNvSpPr/>
          <p:nvPr/>
        </p:nvSpPr>
        <p:spPr>
          <a:xfrm>
            <a:off x="7727317" y="21871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3"/>
          <p:cNvSpPr/>
          <p:nvPr/>
        </p:nvSpPr>
        <p:spPr>
          <a:xfrm>
            <a:off x="8022022" y="21806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1" name="Google Shape;1711;p53"/>
          <p:cNvGrpSpPr/>
          <p:nvPr/>
        </p:nvGrpSpPr>
        <p:grpSpPr>
          <a:xfrm>
            <a:off x="7107677" y="2398162"/>
            <a:ext cx="166473" cy="141497"/>
            <a:chOff x="4660325" y="1866850"/>
            <a:chExt cx="68350" cy="58100"/>
          </a:xfrm>
        </p:grpSpPr>
        <p:sp>
          <p:nvSpPr>
            <p:cNvPr id="1712" name="Google Shape;1712;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53"/>
          <p:cNvGrpSpPr/>
          <p:nvPr/>
        </p:nvGrpSpPr>
        <p:grpSpPr>
          <a:xfrm>
            <a:off x="7417022" y="2423886"/>
            <a:ext cx="162515" cy="90049"/>
            <a:chOff x="4791775" y="1877500"/>
            <a:chExt cx="66725" cy="36975"/>
          </a:xfrm>
        </p:grpSpPr>
        <p:sp>
          <p:nvSpPr>
            <p:cNvPr id="1715" name="Google Shape;1715;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53"/>
          <p:cNvGrpSpPr/>
          <p:nvPr/>
        </p:nvGrpSpPr>
        <p:grpSpPr>
          <a:xfrm>
            <a:off x="7738734" y="2423886"/>
            <a:ext cx="144979" cy="90049"/>
            <a:chOff x="4923925" y="1877500"/>
            <a:chExt cx="59525" cy="36975"/>
          </a:xfrm>
        </p:grpSpPr>
        <p:sp>
          <p:nvSpPr>
            <p:cNvPr id="1718" name="Google Shape;1718;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53"/>
          <p:cNvGrpSpPr/>
          <p:nvPr/>
        </p:nvGrpSpPr>
        <p:grpSpPr>
          <a:xfrm>
            <a:off x="8033226" y="2406077"/>
            <a:ext cx="141447" cy="125667"/>
            <a:chOff x="5058450" y="1870100"/>
            <a:chExt cx="58075" cy="51600"/>
          </a:xfrm>
        </p:grpSpPr>
        <p:sp>
          <p:nvSpPr>
            <p:cNvPr id="1721" name="Google Shape;1721;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 name="Google Shape;1723;p53"/>
          <p:cNvGrpSpPr/>
          <p:nvPr/>
        </p:nvGrpSpPr>
        <p:grpSpPr>
          <a:xfrm>
            <a:off x="7447741" y="2828485"/>
            <a:ext cx="101077" cy="107645"/>
            <a:chOff x="4811425" y="2065025"/>
            <a:chExt cx="41500" cy="44200"/>
          </a:xfrm>
        </p:grpSpPr>
        <p:sp>
          <p:nvSpPr>
            <p:cNvPr id="1724" name="Google Shape;1724;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3"/>
          <p:cNvGrpSpPr/>
          <p:nvPr/>
        </p:nvGrpSpPr>
        <p:grpSpPr>
          <a:xfrm>
            <a:off x="7740178" y="2828698"/>
            <a:ext cx="120867" cy="107218"/>
            <a:chOff x="4929875" y="2065025"/>
            <a:chExt cx="49625" cy="44025"/>
          </a:xfrm>
        </p:grpSpPr>
        <p:sp>
          <p:nvSpPr>
            <p:cNvPr id="1727" name="Google Shape;1727;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53"/>
          <p:cNvGrpSpPr/>
          <p:nvPr/>
        </p:nvGrpSpPr>
        <p:grpSpPr>
          <a:xfrm>
            <a:off x="8068847" y="2831712"/>
            <a:ext cx="70206" cy="101191"/>
            <a:chOff x="5083925" y="2066350"/>
            <a:chExt cx="28825" cy="41550"/>
          </a:xfrm>
        </p:grpSpPr>
        <p:sp>
          <p:nvSpPr>
            <p:cNvPr id="1730" name="Google Shape;1730;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53"/>
          <p:cNvGrpSpPr/>
          <p:nvPr/>
        </p:nvGrpSpPr>
        <p:grpSpPr>
          <a:xfrm>
            <a:off x="7100401" y="2847359"/>
            <a:ext cx="181026" cy="69896"/>
            <a:chOff x="4659775" y="2072775"/>
            <a:chExt cx="74325" cy="28700"/>
          </a:xfrm>
        </p:grpSpPr>
        <p:sp>
          <p:nvSpPr>
            <p:cNvPr id="1733" name="Google Shape;1733;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53"/>
          <p:cNvGrpSpPr/>
          <p:nvPr/>
        </p:nvGrpSpPr>
        <p:grpSpPr>
          <a:xfrm>
            <a:off x="8020257" y="2637924"/>
            <a:ext cx="167387" cy="89197"/>
            <a:chOff x="4662475" y="1976500"/>
            <a:chExt cx="68725" cy="36625"/>
          </a:xfrm>
        </p:grpSpPr>
        <p:sp>
          <p:nvSpPr>
            <p:cNvPr id="1737" name="Google Shape;1737;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 name="Google Shape;1740;p53"/>
          <p:cNvGrpSpPr/>
          <p:nvPr/>
        </p:nvGrpSpPr>
        <p:grpSpPr>
          <a:xfrm>
            <a:off x="7717162" y="2641364"/>
            <a:ext cx="166899" cy="82317"/>
            <a:chOff x="4920150" y="1977875"/>
            <a:chExt cx="68525" cy="33800"/>
          </a:xfrm>
        </p:grpSpPr>
        <p:sp>
          <p:nvSpPr>
            <p:cNvPr id="1741" name="Google Shape;1741;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53"/>
          <p:cNvGrpSpPr/>
          <p:nvPr/>
        </p:nvGrpSpPr>
        <p:grpSpPr>
          <a:xfrm>
            <a:off x="7128319" y="3045282"/>
            <a:ext cx="125190" cy="127858"/>
            <a:chOff x="4676550" y="2160575"/>
            <a:chExt cx="51400" cy="52500"/>
          </a:xfrm>
        </p:grpSpPr>
        <p:sp>
          <p:nvSpPr>
            <p:cNvPr id="1745" name="Google Shape;1745;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53"/>
          <p:cNvGrpSpPr/>
          <p:nvPr/>
        </p:nvGrpSpPr>
        <p:grpSpPr>
          <a:xfrm>
            <a:off x="7425577" y="3052314"/>
            <a:ext cx="145405" cy="113794"/>
            <a:chOff x="4768325" y="2163475"/>
            <a:chExt cx="59700" cy="46725"/>
          </a:xfrm>
        </p:grpSpPr>
        <p:sp>
          <p:nvSpPr>
            <p:cNvPr id="1749" name="Google Shape;1749;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 name="Google Shape;1751;p53"/>
          <p:cNvSpPr/>
          <p:nvPr/>
        </p:nvSpPr>
        <p:spPr>
          <a:xfrm>
            <a:off x="7757532" y="30438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3"/>
          <p:cNvSpPr/>
          <p:nvPr/>
        </p:nvSpPr>
        <p:spPr>
          <a:xfrm>
            <a:off x="8029908" y="40509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3"/>
          <p:cNvSpPr/>
          <p:nvPr/>
        </p:nvSpPr>
        <p:spPr>
          <a:xfrm>
            <a:off x="7131363" y="32791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3"/>
          <p:cNvSpPr/>
          <p:nvPr/>
        </p:nvSpPr>
        <p:spPr>
          <a:xfrm>
            <a:off x="7099335" y="40667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3"/>
          <p:cNvSpPr/>
          <p:nvPr/>
        </p:nvSpPr>
        <p:spPr>
          <a:xfrm>
            <a:off x="7116658" y="35483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3"/>
          <p:cNvSpPr/>
          <p:nvPr/>
        </p:nvSpPr>
        <p:spPr>
          <a:xfrm>
            <a:off x="7750408" y="35302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7" name="Google Shape;1757;p53"/>
          <p:cNvGrpSpPr/>
          <p:nvPr/>
        </p:nvGrpSpPr>
        <p:grpSpPr>
          <a:xfrm>
            <a:off x="7441895" y="3307408"/>
            <a:ext cx="112768" cy="106853"/>
            <a:chOff x="4768575" y="2253950"/>
            <a:chExt cx="46300" cy="43875"/>
          </a:xfrm>
        </p:grpSpPr>
        <p:sp>
          <p:nvSpPr>
            <p:cNvPr id="1758" name="Google Shape;1758;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53"/>
          <p:cNvGrpSpPr/>
          <p:nvPr/>
        </p:nvGrpSpPr>
        <p:grpSpPr>
          <a:xfrm>
            <a:off x="7741518" y="3796434"/>
            <a:ext cx="118187" cy="146246"/>
            <a:chOff x="4960900" y="2433225"/>
            <a:chExt cx="48525" cy="60050"/>
          </a:xfrm>
        </p:grpSpPr>
        <p:sp>
          <p:nvSpPr>
            <p:cNvPr id="1761" name="Google Shape;1761;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53"/>
          <p:cNvGrpSpPr/>
          <p:nvPr/>
        </p:nvGrpSpPr>
        <p:grpSpPr>
          <a:xfrm>
            <a:off x="7430083" y="4060495"/>
            <a:ext cx="136394" cy="143810"/>
            <a:chOff x="4854075" y="2527625"/>
            <a:chExt cx="56000" cy="59050"/>
          </a:xfrm>
        </p:grpSpPr>
        <p:sp>
          <p:nvSpPr>
            <p:cNvPr id="1764" name="Google Shape;1764;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6" name="Google Shape;1766;p53"/>
          <p:cNvSpPr/>
          <p:nvPr/>
        </p:nvSpPr>
        <p:spPr>
          <a:xfrm>
            <a:off x="7445335" y="38032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3"/>
          <p:cNvSpPr/>
          <p:nvPr/>
        </p:nvSpPr>
        <p:spPr>
          <a:xfrm>
            <a:off x="8024001" y="30428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3"/>
          <p:cNvSpPr/>
          <p:nvPr/>
        </p:nvSpPr>
        <p:spPr>
          <a:xfrm>
            <a:off x="7123265" y="38032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9" name="Google Shape;1769;p53"/>
          <p:cNvGrpSpPr/>
          <p:nvPr/>
        </p:nvGrpSpPr>
        <p:grpSpPr>
          <a:xfrm>
            <a:off x="8054294" y="3524239"/>
            <a:ext cx="99312" cy="160797"/>
            <a:chOff x="5059700" y="2334775"/>
            <a:chExt cx="40775" cy="66025"/>
          </a:xfrm>
        </p:grpSpPr>
        <p:sp>
          <p:nvSpPr>
            <p:cNvPr id="1770" name="Google Shape;1770;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 name="Google Shape;1779;p53"/>
          <p:cNvGrpSpPr/>
          <p:nvPr/>
        </p:nvGrpSpPr>
        <p:grpSpPr>
          <a:xfrm>
            <a:off x="8011458" y="3789371"/>
            <a:ext cx="184984" cy="160371"/>
            <a:chOff x="5037700" y="2430325"/>
            <a:chExt cx="75950" cy="65850"/>
          </a:xfrm>
        </p:grpSpPr>
        <p:sp>
          <p:nvSpPr>
            <p:cNvPr id="1780" name="Google Shape;1780;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 name="Google Shape;1782;p53"/>
          <p:cNvGrpSpPr/>
          <p:nvPr/>
        </p:nvGrpSpPr>
        <p:grpSpPr>
          <a:xfrm>
            <a:off x="7430964" y="3555823"/>
            <a:ext cx="173014" cy="97629"/>
            <a:chOff x="4756975" y="2341800"/>
            <a:chExt cx="91975" cy="51925"/>
          </a:xfrm>
        </p:grpSpPr>
        <p:sp>
          <p:nvSpPr>
            <p:cNvPr id="1783" name="Google Shape;1783;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 name="Google Shape;1803;p53"/>
          <p:cNvGrpSpPr/>
          <p:nvPr/>
        </p:nvGrpSpPr>
        <p:grpSpPr>
          <a:xfrm>
            <a:off x="7697901" y="4044520"/>
            <a:ext cx="212497" cy="175761"/>
            <a:chOff x="4943575" y="2516350"/>
            <a:chExt cx="98675" cy="81700"/>
          </a:xfrm>
        </p:grpSpPr>
        <p:sp>
          <p:nvSpPr>
            <p:cNvPr id="1804" name="Google Shape;1804;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53"/>
          <p:cNvGrpSpPr/>
          <p:nvPr/>
        </p:nvGrpSpPr>
        <p:grpSpPr>
          <a:xfrm>
            <a:off x="1955962" y="3270763"/>
            <a:ext cx="965351" cy="134611"/>
            <a:chOff x="4411970" y="2962952"/>
            <a:chExt cx="706544" cy="104212"/>
          </a:xfrm>
        </p:grpSpPr>
        <p:sp>
          <p:nvSpPr>
            <p:cNvPr id="1883" name="Google Shape;1883;p5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53"/>
          <p:cNvGrpSpPr/>
          <p:nvPr/>
        </p:nvGrpSpPr>
        <p:grpSpPr>
          <a:xfrm>
            <a:off x="1955962" y="2859677"/>
            <a:ext cx="960158" cy="289172"/>
            <a:chOff x="4411970" y="2726085"/>
            <a:chExt cx="643107" cy="193659"/>
          </a:xfrm>
        </p:grpSpPr>
        <p:sp>
          <p:nvSpPr>
            <p:cNvPr id="1888" name="Google Shape;1888;p5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 name="Google Shape;1891;p53"/>
          <p:cNvGrpSpPr/>
          <p:nvPr/>
        </p:nvGrpSpPr>
        <p:grpSpPr>
          <a:xfrm>
            <a:off x="958854" y="3125787"/>
            <a:ext cx="833173" cy="259209"/>
            <a:chOff x="4411970" y="4340222"/>
            <a:chExt cx="779467" cy="242683"/>
          </a:xfrm>
        </p:grpSpPr>
        <p:sp>
          <p:nvSpPr>
            <p:cNvPr id="1892" name="Google Shape;1892;p5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53"/>
          <p:cNvGrpSpPr/>
          <p:nvPr/>
        </p:nvGrpSpPr>
        <p:grpSpPr>
          <a:xfrm>
            <a:off x="1955962" y="2521533"/>
            <a:ext cx="965160" cy="216230"/>
            <a:chOff x="4411970" y="2468674"/>
            <a:chExt cx="747317" cy="167425"/>
          </a:xfrm>
        </p:grpSpPr>
        <p:sp>
          <p:nvSpPr>
            <p:cNvPr id="1896" name="Google Shape;1896;p5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 name="Google Shape;1898;p53"/>
          <p:cNvGrpSpPr/>
          <p:nvPr/>
        </p:nvGrpSpPr>
        <p:grpSpPr>
          <a:xfrm>
            <a:off x="954709" y="2426250"/>
            <a:ext cx="810451" cy="319148"/>
            <a:chOff x="4411970" y="3686602"/>
            <a:chExt cx="797845" cy="314215"/>
          </a:xfrm>
        </p:grpSpPr>
        <p:sp>
          <p:nvSpPr>
            <p:cNvPr id="1899" name="Google Shape;1899;p53"/>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3"/>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3"/>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3"/>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3"/>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4" name="Google Shape;1904;p53"/>
          <p:cNvSpPr/>
          <p:nvPr/>
        </p:nvSpPr>
        <p:spPr>
          <a:xfrm>
            <a:off x="947558" y="28348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5" name="Google Shape;1905;p53"/>
          <p:cNvGrpSpPr/>
          <p:nvPr/>
        </p:nvGrpSpPr>
        <p:grpSpPr>
          <a:xfrm>
            <a:off x="954806" y="2180774"/>
            <a:ext cx="1970333" cy="208784"/>
            <a:chOff x="6336019" y="3733725"/>
            <a:chExt cx="2566206" cy="351310"/>
          </a:xfrm>
        </p:grpSpPr>
        <p:sp>
          <p:nvSpPr>
            <p:cNvPr id="1906" name="Google Shape;1906;p53"/>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3"/>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3"/>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3"/>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53"/>
          <p:cNvGrpSpPr/>
          <p:nvPr/>
        </p:nvGrpSpPr>
        <p:grpSpPr>
          <a:xfrm>
            <a:off x="1955962" y="3788329"/>
            <a:ext cx="946551" cy="153200"/>
            <a:chOff x="4404545" y="3301592"/>
            <a:chExt cx="782403" cy="129272"/>
          </a:xfrm>
        </p:grpSpPr>
        <p:sp>
          <p:nvSpPr>
            <p:cNvPr id="1911" name="Google Shape;1911;p5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3"/>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53"/>
          <p:cNvGrpSpPr/>
          <p:nvPr/>
        </p:nvGrpSpPr>
        <p:grpSpPr>
          <a:xfrm>
            <a:off x="1955962" y="3527288"/>
            <a:ext cx="962257" cy="139127"/>
            <a:chOff x="4411970" y="3131459"/>
            <a:chExt cx="710520" cy="117397"/>
          </a:xfrm>
        </p:grpSpPr>
        <p:sp>
          <p:nvSpPr>
            <p:cNvPr id="1914" name="Google Shape;1914;p5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6" name="Google Shape;1916;p53" descr="Timeline background shape"/>
          <p:cNvSpPr/>
          <p:nvPr/>
        </p:nvSpPr>
        <p:spPr>
          <a:xfrm>
            <a:off x="1955962" y="40634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7" name="Google Shape;1917;p53"/>
          <p:cNvGrpSpPr/>
          <p:nvPr/>
        </p:nvGrpSpPr>
        <p:grpSpPr>
          <a:xfrm>
            <a:off x="956107" y="3462082"/>
            <a:ext cx="823838" cy="458988"/>
            <a:chOff x="4411970" y="1801825"/>
            <a:chExt cx="734586" cy="409262"/>
          </a:xfrm>
        </p:grpSpPr>
        <p:sp>
          <p:nvSpPr>
            <p:cNvPr id="1918" name="Google Shape;1918;p5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53"/>
          <p:cNvGrpSpPr/>
          <p:nvPr/>
        </p:nvGrpSpPr>
        <p:grpSpPr>
          <a:xfrm>
            <a:off x="956107" y="4010508"/>
            <a:ext cx="856348" cy="212039"/>
            <a:chOff x="4411970" y="2233974"/>
            <a:chExt cx="763574" cy="189068"/>
          </a:xfrm>
        </p:grpSpPr>
        <p:sp>
          <p:nvSpPr>
            <p:cNvPr id="1921" name="Google Shape;1921;p53"/>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3"/>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53"/>
          <p:cNvGrpSpPr/>
          <p:nvPr/>
        </p:nvGrpSpPr>
        <p:grpSpPr>
          <a:xfrm>
            <a:off x="3066303" y="2185844"/>
            <a:ext cx="511602" cy="511602"/>
            <a:chOff x="5681300" y="2527788"/>
            <a:chExt cx="805800" cy="805800"/>
          </a:xfrm>
        </p:grpSpPr>
        <p:sp>
          <p:nvSpPr>
            <p:cNvPr id="1924" name="Google Shape;1924;p53"/>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53"/>
          <p:cNvGrpSpPr/>
          <p:nvPr/>
        </p:nvGrpSpPr>
        <p:grpSpPr>
          <a:xfrm>
            <a:off x="3063497" y="2952427"/>
            <a:ext cx="513021" cy="512935"/>
            <a:chOff x="4049800" y="640400"/>
            <a:chExt cx="858900" cy="858900"/>
          </a:xfrm>
        </p:grpSpPr>
        <p:sp>
          <p:nvSpPr>
            <p:cNvPr id="1927" name="Google Shape;1927;p53"/>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3"/>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53"/>
          <p:cNvGrpSpPr/>
          <p:nvPr/>
        </p:nvGrpSpPr>
        <p:grpSpPr>
          <a:xfrm>
            <a:off x="2980696" y="3604319"/>
            <a:ext cx="686489" cy="686585"/>
            <a:chOff x="5080188" y="927900"/>
            <a:chExt cx="961200" cy="961200"/>
          </a:xfrm>
        </p:grpSpPr>
        <p:sp>
          <p:nvSpPr>
            <p:cNvPr id="1930" name="Google Shape;1930;p53"/>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3"/>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3"/>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3"/>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 name="Google Shape;1938;p53"/>
          <p:cNvGrpSpPr/>
          <p:nvPr/>
        </p:nvGrpSpPr>
        <p:grpSpPr>
          <a:xfrm>
            <a:off x="3763848" y="3697048"/>
            <a:ext cx="510373" cy="510937"/>
            <a:chOff x="7508249" y="1522825"/>
            <a:chExt cx="1326332" cy="1322987"/>
          </a:xfrm>
        </p:grpSpPr>
        <p:sp>
          <p:nvSpPr>
            <p:cNvPr id="1939" name="Google Shape;1939;p53"/>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3"/>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3"/>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3"/>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3"/>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3"/>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3"/>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3"/>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3"/>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3"/>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 name="Google Shape;1949;p53"/>
          <p:cNvGrpSpPr/>
          <p:nvPr/>
        </p:nvGrpSpPr>
        <p:grpSpPr>
          <a:xfrm>
            <a:off x="4455441" y="3698453"/>
            <a:ext cx="492652" cy="503348"/>
            <a:chOff x="6039282" y="1042577"/>
            <a:chExt cx="734315" cy="731929"/>
          </a:xfrm>
        </p:grpSpPr>
        <p:sp>
          <p:nvSpPr>
            <p:cNvPr id="1950" name="Google Shape;1950;p5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 name="Google Shape;1971;p53"/>
          <p:cNvGrpSpPr/>
          <p:nvPr/>
        </p:nvGrpSpPr>
        <p:grpSpPr>
          <a:xfrm>
            <a:off x="5095855" y="2194494"/>
            <a:ext cx="483304" cy="504902"/>
            <a:chOff x="1825800" y="1651625"/>
            <a:chExt cx="568125" cy="591775"/>
          </a:xfrm>
        </p:grpSpPr>
        <p:sp>
          <p:nvSpPr>
            <p:cNvPr id="1972" name="Google Shape;1972;p53"/>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3"/>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3"/>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3"/>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3"/>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8" name="Google Shape;1978;p53"/>
          <p:cNvSpPr/>
          <p:nvPr/>
        </p:nvSpPr>
        <p:spPr>
          <a:xfrm>
            <a:off x="7713443" y="32736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3"/>
          <p:cNvSpPr/>
          <p:nvPr/>
        </p:nvSpPr>
        <p:spPr>
          <a:xfrm>
            <a:off x="8029700" y="33024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3"/>
          <p:cNvSpPr/>
          <p:nvPr/>
        </p:nvSpPr>
        <p:spPr>
          <a:xfrm>
            <a:off x="7131814" y="26234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3"/>
          <p:cNvSpPr/>
          <p:nvPr/>
        </p:nvSpPr>
        <p:spPr>
          <a:xfrm flipH="1">
            <a:off x="7439179" y="26234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985"/>
        <p:cNvGrpSpPr/>
        <p:nvPr/>
      </p:nvGrpSpPr>
      <p:grpSpPr>
        <a:xfrm>
          <a:off x="0" y="0"/>
          <a:ext cx="0" cy="0"/>
          <a:chOff x="0" y="0"/>
          <a:chExt cx="0" cy="0"/>
        </a:xfrm>
      </p:grpSpPr>
      <p:grpSp>
        <p:nvGrpSpPr>
          <p:cNvPr id="1986" name="Google Shape;1986;p54"/>
          <p:cNvGrpSpPr/>
          <p:nvPr/>
        </p:nvGrpSpPr>
        <p:grpSpPr>
          <a:xfrm>
            <a:off x="722059" y="974193"/>
            <a:ext cx="2492868" cy="1379876"/>
            <a:chOff x="2654821" y="2311071"/>
            <a:chExt cx="2279715" cy="1262120"/>
          </a:xfrm>
        </p:grpSpPr>
        <p:grpSp>
          <p:nvGrpSpPr>
            <p:cNvPr id="1987" name="Google Shape;1987;p54"/>
            <p:cNvGrpSpPr/>
            <p:nvPr/>
          </p:nvGrpSpPr>
          <p:grpSpPr>
            <a:xfrm>
              <a:off x="4034269" y="2840745"/>
              <a:ext cx="40212" cy="36437"/>
              <a:chOff x="4293400" y="2574725"/>
              <a:chExt cx="84425" cy="80100"/>
            </a:xfrm>
          </p:grpSpPr>
          <p:sp>
            <p:nvSpPr>
              <p:cNvPr id="1988" name="Google Shape;1988;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n-US"/>
              </a:p>
            </p:txBody>
          </p:sp>
          <p:sp>
            <p:nvSpPr>
              <p:cNvPr id="1989" name="Google Shape;1989;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54"/>
            <p:cNvGrpSpPr/>
            <p:nvPr/>
          </p:nvGrpSpPr>
          <p:grpSpPr>
            <a:xfrm>
              <a:off x="3894606" y="2334874"/>
              <a:ext cx="913198" cy="518984"/>
              <a:chOff x="4000175" y="1462675"/>
              <a:chExt cx="1917275" cy="1140875"/>
            </a:xfrm>
          </p:grpSpPr>
          <p:sp>
            <p:nvSpPr>
              <p:cNvPr id="1991" name="Google Shape;1991;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n-US"/>
              </a:p>
            </p:txBody>
          </p:sp>
          <p:grpSp>
            <p:nvGrpSpPr>
              <p:cNvPr id="1992" name="Google Shape;1992;p54"/>
              <p:cNvGrpSpPr/>
              <p:nvPr/>
            </p:nvGrpSpPr>
            <p:grpSpPr>
              <a:xfrm>
                <a:off x="4000175" y="1462675"/>
                <a:ext cx="1917275" cy="1140875"/>
                <a:chOff x="4000175" y="1462675"/>
                <a:chExt cx="1917275" cy="1140875"/>
              </a:xfrm>
            </p:grpSpPr>
            <p:sp>
              <p:nvSpPr>
                <p:cNvPr id="1993" name="Google Shape;1993;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n-US"/>
                </a:p>
              </p:txBody>
            </p:sp>
            <p:sp>
              <p:nvSpPr>
                <p:cNvPr id="1994" name="Google Shape;1994;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98" name="Google Shape;1998;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9" name="Google Shape;1999;p54"/>
            <p:cNvGrpSpPr/>
            <p:nvPr/>
          </p:nvGrpSpPr>
          <p:grpSpPr>
            <a:xfrm>
              <a:off x="3875768" y="2846704"/>
              <a:ext cx="44796" cy="47366"/>
              <a:chOff x="3960625" y="2587825"/>
              <a:chExt cx="94050" cy="104125"/>
            </a:xfrm>
          </p:grpSpPr>
          <p:sp>
            <p:nvSpPr>
              <p:cNvPr id="2000" name="Google Shape;2000;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n-US"/>
              </a:p>
            </p:txBody>
          </p:sp>
          <p:sp>
            <p:nvSpPr>
              <p:cNvPr id="2001" name="Google Shape;2001;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 name="Google Shape;2002;p54"/>
            <p:cNvGrpSpPr/>
            <p:nvPr/>
          </p:nvGrpSpPr>
          <p:grpSpPr>
            <a:xfrm>
              <a:off x="3782759" y="2807162"/>
              <a:ext cx="82686" cy="85487"/>
              <a:chOff x="3765350" y="2500900"/>
              <a:chExt cx="173600" cy="187925"/>
            </a:xfrm>
          </p:grpSpPr>
          <p:sp>
            <p:nvSpPr>
              <p:cNvPr id="2003" name="Google Shape;2003;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n-US"/>
              </a:p>
            </p:txBody>
          </p:sp>
          <p:sp>
            <p:nvSpPr>
              <p:cNvPr id="2004" name="Google Shape;2004;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 name="Google Shape;2009;p54"/>
            <p:cNvGrpSpPr/>
            <p:nvPr/>
          </p:nvGrpSpPr>
          <p:grpSpPr>
            <a:xfrm>
              <a:off x="3775674" y="2798496"/>
              <a:ext cx="40545" cy="23564"/>
              <a:chOff x="3750475" y="2481850"/>
              <a:chExt cx="85125" cy="51800"/>
            </a:xfrm>
          </p:grpSpPr>
          <p:sp>
            <p:nvSpPr>
              <p:cNvPr id="2010" name="Google Shape;2010;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n-US"/>
              </a:p>
            </p:txBody>
          </p:sp>
        </p:grpSp>
        <p:grpSp>
          <p:nvGrpSpPr>
            <p:cNvPr id="2012" name="Google Shape;2012;p54"/>
            <p:cNvGrpSpPr/>
            <p:nvPr/>
          </p:nvGrpSpPr>
          <p:grpSpPr>
            <a:xfrm>
              <a:off x="3716946" y="2776024"/>
              <a:ext cx="81971" cy="76912"/>
              <a:chOff x="3627175" y="2432450"/>
              <a:chExt cx="172100" cy="169075"/>
            </a:xfrm>
          </p:grpSpPr>
          <p:sp>
            <p:nvSpPr>
              <p:cNvPr id="2013" name="Google Shape;2013;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n-US"/>
              </a:p>
            </p:txBody>
          </p:sp>
          <p:sp>
            <p:nvSpPr>
              <p:cNvPr id="2015" name="Google Shape;2015;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n-US"/>
              </a:p>
            </p:txBody>
          </p:sp>
        </p:grpSp>
        <p:grpSp>
          <p:nvGrpSpPr>
            <p:cNvPr id="2016" name="Google Shape;2016;p54"/>
            <p:cNvGrpSpPr/>
            <p:nvPr/>
          </p:nvGrpSpPr>
          <p:grpSpPr>
            <a:xfrm>
              <a:off x="3685682" y="2845624"/>
              <a:ext cx="29311" cy="45055"/>
              <a:chOff x="3561536" y="2585450"/>
              <a:chExt cx="61539" cy="99045"/>
            </a:xfrm>
          </p:grpSpPr>
          <p:sp>
            <p:nvSpPr>
              <p:cNvPr id="2017" name="Google Shape;2017;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n-US"/>
              </a:p>
            </p:txBody>
          </p:sp>
        </p:grpSp>
        <p:grpSp>
          <p:nvGrpSpPr>
            <p:cNvPr id="2019" name="Google Shape;2019;p54"/>
            <p:cNvGrpSpPr/>
            <p:nvPr/>
          </p:nvGrpSpPr>
          <p:grpSpPr>
            <a:xfrm>
              <a:off x="3849905" y="2572252"/>
              <a:ext cx="74339" cy="119559"/>
              <a:chOff x="3906325" y="1984500"/>
              <a:chExt cx="156075" cy="262825"/>
            </a:xfrm>
          </p:grpSpPr>
          <p:sp>
            <p:nvSpPr>
              <p:cNvPr id="2020" name="Google Shape;2020;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n-US"/>
              </a:p>
            </p:txBody>
          </p:sp>
          <p:sp>
            <p:nvSpPr>
              <p:cNvPr id="2021" name="Google Shape;2021;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54"/>
            <p:cNvGrpSpPr/>
            <p:nvPr/>
          </p:nvGrpSpPr>
          <p:grpSpPr>
            <a:xfrm>
              <a:off x="2654821" y="2414345"/>
              <a:ext cx="667570" cy="558731"/>
              <a:chOff x="1397225" y="1637375"/>
              <a:chExt cx="1401575" cy="1228250"/>
            </a:xfrm>
          </p:grpSpPr>
          <p:sp>
            <p:nvSpPr>
              <p:cNvPr id="2023" name="Google Shape;2023;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n-US"/>
              </a:p>
            </p:txBody>
          </p:sp>
          <p:grpSp>
            <p:nvGrpSpPr>
              <p:cNvPr id="2024" name="Google Shape;2024;p54"/>
              <p:cNvGrpSpPr/>
              <p:nvPr/>
            </p:nvGrpSpPr>
            <p:grpSpPr>
              <a:xfrm>
                <a:off x="1397225" y="1637375"/>
                <a:ext cx="1398775" cy="1228250"/>
                <a:chOff x="1397225" y="1637375"/>
                <a:chExt cx="1398775" cy="1228250"/>
              </a:xfrm>
            </p:grpSpPr>
            <p:sp>
              <p:nvSpPr>
                <p:cNvPr id="2025" name="Google Shape;2025;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27" name="Google Shape;2027;p54"/>
            <p:cNvGrpSpPr/>
            <p:nvPr/>
          </p:nvGrpSpPr>
          <p:grpSpPr>
            <a:xfrm>
              <a:off x="3230417" y="3103734"/>
              <a:ext cx="282982" cy="280332"/>
              <a:chOff x="2605700" y="3152850"/>
              <a:chExt cx="594125" cy="616250"/>
            </a:xfrm>
          </p:grpSpPr>
          <p:sp>
            <p:nvSpPr>
              <p:cNvPr id="2028" name="Google Shape;2028;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n-US"/>
              </a:p>
            </p:txBody>
          </p:sp>
          <p:sp>
            <p:nvSpPr>
              <p:cNvPr id="2029" name="Google Shape;2029;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030" name="Google Shape;2030;p54"/>
            <p:cNvGrpSpPr/>
            <p:nvPr/>
          </p:nvGrpSpPr>
          <p:grpSpPr>
            <a:xfrm>
              <a:off x="3265985" y="3226989"/>
              <a:ext cx="87151" cy="346202"/>
              <a:chOff x="2680375" y="3423800"/>
              <a:chExt cx="182975" cy="761050"/>
            </a:xfrm>
          </p:grpSpPr>
          <p:sp>
            <p:nvSpPr>
              <p:cNvPr id="2031" name="Google Shape;2031;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n-US"/>
              </a:p>
            </p:txBody>
          </p:sp>
          <p:sp>
            <p:nvSpPr>
              <p:cNvPr id="2032" name="Google Shape;2032;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 name="Google Shape;2033;p54"/>
            <p:cNvGrpSpPr/>
            <p:nvPr/>
          </p:nvGrpSpPr>
          <p:grpSpPr>
            <a:xfrm>
              <a:off x="3855466" y="3289811"/>
              <a:ext cx="112514" cy="94210"/>
              <a:chOff x="3918000" y="3561900"/>
              <a:chExt cx="236225" cy="207100"/>
            </a:xfrm>
          </p:grpSpPr>
          <p:sp>
            <p:nvSpPr>
              <p:cNvPr id="2034" name="Google Shape;2034;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n-US"/>
              </a:p>
            </p:txBody>
          </p:sp>
          <p:sp>
            <p:nvSpPr>
              <p:cNvPr id="2035" name="Google Shape;2035;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6" name="Google Shape;2036;p5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039" name="Google Shape;2039;p54"/>
            <p:cNvGrpSpPr/>
            <p:nvPr/>
          </p:nvGrpSpPr>
          <p:grpSpPr>
            <a:xfrm>
              <a:off x="2905224" y="2311071"/>
              <a:ext cx="596721" cy="528992"/>
              <a:chOff x="1922950" y="1410350"/>
              <a:chExt cx="1252825" cy="1162875"/>
            </a:xfrm>
          </p:grpSpPr>
          <p:sp>
            <p:nvSpPr>
              <p:cNvPr id="2040" name="Google Shape;2040;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056" name="Google Shape;2056;p5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76" name="Google Shape;2076;p5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77" name="Google Shape;2077;p5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8" name="Google Shape;2078;p54"/>
            <p:cNvGrpSpPr/>
            <p:nvPr/>
          </p:nvGrpSpPr>
          <p:grpSpPr>
            <a:xfrm>
              <a:off x="3280929" y="3294542"/>
              <a:ext cx="109894" cy="272224"/>
              <a:chOff x="2711750" y="3572300"/>
              <a:chExt cx="230725" cy="598425"/>
            </a:xfrm>
          </p:grpSpPr>
          <p:sp>
            <p:nvSpPr>
              <p:cNvPr id="2079" name="Google Shape;2079;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1" name="Google Shape;2081;p5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2" name="Google Shape;2082;p54"/>
            <p:cNvGrpSpPr/>
            <p:nvPr/>
          </p:nvGrpSpPr>
          <p:grpSpPr>
            <a:xfrm>
              <a:off x="3790439" y="2408636"/>
              <a:ext cx="73017" cy="75684"/>
              <a:chOff x="3781475" y="1624825"/>
              <a:chExt cx="153300" cy="166375"/>
            </a:xfrm>
          </p:grpSpPr>
          <p:sp>
            <p:nvSpPr>
              <p:cNvPr id="2083" name="Google Shape;2083;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7" name="Google Shape;2087;p5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4" name="Google Shape;2094;p54"/>
            <p:cNvGrpSpPr/>
            <p:nvPr/>
          </p:nvGrpSpPr>
          <p:grpSpPr>
            <a:xfrm>
              <a:off x="4403342" y="3107749"/>
              <a:ext cx="316680" cy="101374"/>
              <a:chOff x="5068275" y="3161675"/>
              <a:chExt cx="664875" cy="222850"/>
            </a:xfrm>
          </p:grpSpPr>
          <p:sp>
            <p:nvSpPr>
              <p:cNvPr id="2095" name="Google Shape;2095;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5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8" name="Google Shape;2128;p54"/>
            <p:cNvGrpSpPr/>
            <p:nvPr/>
          </p:nvGrpSpPr>
          <p:grpSpPr>
            <a:xfrm>
              <a:off x="3697513" y="2707266"/>
              <a:ext cx="59549" cy="79733"/>
              <a:chOff x="3586375" y="2281300"/>
              <a:chExt cx="125025" cy="175275"/>
            </a:xfrm>
          </p:grpSpPr>
          <p:sp>
            <p:nvSpPr>
              <p:cNvPr id="2129" name="Google Shape;2129;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1" name="Google Shape;2131;p5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2" name="Google Shape;2132;p54"/>
            <p:cNvGrpSpPr/>
            <p:nvPr/>
          </p:nvGrpSpPr>
          <p:grpSpPr>
            <a:xfrm>
              <a:off x="4513224" y="3221724"/>
              <a:ext cx="274563" cy="280321"/>
              <a:chOff x="5298975" y="3412225"/>
              <a:chExt cx="576450" cy="616225"/>
            </a:xfrm>
          </p:grpSpPr>
          <p:sp>
            <p:nvSpPr>
              <p:cNvPr id="2133" name="Google Shape;2133;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34" name="Google Shape;2134;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 name="Google Shape;2135;p54"/>
            <p:cNvGrpSpPr/>
            <p:nvPr/>
          </p:nvGrpSpPr>
          <p:grpSpPr>
            <a:xfrm>
              <a:off x="4824403" y="3421846"/>
              <a:ext cx="110132" cy="130647"/>
              <a:chOff x="5952300" y="3852150"/>
              <a:chExt cx="231225" cy="287200"/>
            </a:xfrm>
          </p:grpSpPr>
          <p:sp>
            <p:nvSpPr>
              <p:cNvPr id="2136" name="Google Shape;2136;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8" name="Google Shape;2138;p5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6" name="Google Shape;2146;p54"/>
            <p:cNvGrpSpPr/>
            <p:nvPr/>
          </p:nvGrpSpPr>
          <p:grpSpPr>
            <a:xfrm>
              <a:off x="4295710" y="3079670"/>
              <a:ext cx="14968" cy="27135"/>
              <a:chOff x="4842300" y="3099950"/>
              <a:chExt cx="31425" cy="59650"/>
            </a:xfrm>
          </p:grpSpPr>
          <p:sp>
            <p:nvSpPr>
              <p:cNvPr id="2147" name="Google Shape;2147;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 name="Google Shape;2151;p5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9" name="Google Shape;2159;p54"/>
            <p:cNvGrpSpPr/>
            <p:nvPr/>
          </p:nvGrpSpPr>
          <p:grpSpPr>
            <a:xfrm>
              <a:off x="3831056" y="2816010"/>
              <a:ext cx="37378" cy="27612"/>
              <a:chOff x="3866750" y="2520350"/>
              <a:chExt cx="78475" cy="60700"/>
            </a:xfrm>
          </p:grpSpPr>
          <p:sp>
            <p:nvSpPr>
              <p:cNvPr id="2160" name="Google Shape;2160;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4" name="Google Shape;2164;p5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81" name="Google Shape;2181;p5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93" name="Google Shape;2193;p5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6" name="Google Shape;2206;p54"/>
            <p:cNvGrpSpPr/>
            <p:nvPr/>
          </p:nvGrpSpPr>
          <p:grpSpPr>
            <a:xfrm>
              <a:off x="3632736" y="3051591"/>
              <a:ext cx="63288" cy="45217"/>
              <a:chOff x="3450375" y="3038225"/>
              <a:chExt cx="132875" cy="99400"/>
            </a:xfrm>
          </p:grpSpPr>
          <p:sp>
            <p:nvSpPr>
              <p:cNvPr id="2207" name="Google Shape;2207;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9" name="Google Shape;2209;p5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18" name="Google Shape;2218;p5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28" name="Google Shape;2228;p5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234" name="Google Shape;2234;p5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 name="Google Shape;2244;p54"/>
          <p:cNvGrpSpPr/>
          <p:nvPr/>
        </p:nvGrpSpPr>
        <p:grpSpPr>
          <a:xfrm>
            <a:off x="719116" y="2869970"/>
            <a:ext cx="2622876" cy="1333540"/>
            <a:chOff x="238125" y="1038125"/>
            <a:chExt cx="7146800" cy="3633625"/>
          </a:xfrm>
        </p:grpSpPr>
        <p:sp>
          <p:nvSpPr>
            <p:cNvPr id="2245" name="Google Shape;2245;p5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7" name="Google Shape;3817;p54"/>
          <p:cNvGrpSpPr/>
          <p:nvPr/>
        </p:nvGrpSpPr>
        <p:grpSpPr>
          <a:xfrm>
            <a:off x="5834044" y="1012080"/>
            <a:ext cx="2590840" cy="1380235"/>
            <a:chOff x="233350" y="949250"/>
            <a:chExt cx="7137300" cy="3802300"/>
          </a:xfrm>
        </p:grpSpPr>
        <p:sp>
          <p:nvSpPr>
            <p:cNvPr id="3818" name="Google Shape;3818;p5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9" name="Google Shape;3869;p54"/>
          <p:cNvGrpSpPr/>
          <p:nvPr/>
        </p:nvGrpSpPr>
        <p:grpSpPr>
          <a:xfrm>
            <a:off x="7648473" y="3056853"/>
            <a:ext cx="104231" cy="320340"/>
            <a:chOff x="7564426" y="3224343"/>
            <a:chExt cx="119985" cy="368801"/>
          </a:xfrm>
        </p:grpSpPr>
        <p:sp>
          <p:nvSpPr>
            <p:cNvPr id="3870" name="Google Shape;3870;p5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2" name="Google Shape;3872;p54"/>
          <p:cNvGrpSpPr/>
          <p:nvPr/>
        </p:nvGrpSpPr>
        <p:grpSpPr>
          <a:xfrm>
            <a:off x="7347962" y="3050954"/>
            <a:ext cx="189489" cy="332132"/>
            <a:chOff x="8370831" y="3202002"/>
            <a:chExt cx="218129" cy="382376"/>
          </a:xfrm>
        </p:grpSpPr>
        <p:sp>
          <p:nvSpPr>
            <p:cNvPr id="3873" name="Google Shape;3873;p5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5" name="Google Shape;3875;p54"/>
          <p:cNvGrpSpPr/>
          <p:nvPr/>
        </p:nvGrpSpPr>
        <p:grpSpPr>
          <a:xfrm>
            <a:off x="8071351" y="3462086"/>
            <a:ext cx="309429" cy="267000"/>
            <a:chOff x="6742064" y="3750480"/>
            <a:chExt cx="399315" cy="344560"/>
          </a:xfrm>
        </p:grpSpPr>
        <p:sp>
          <p:nvSpPr>
            <p:cNvPr id="3876" name="Google Shape;3876;p5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8" name="Google Shape;3878;p54"/>
          <p:cNvGrpSpPr/>
          <p:nvPr/>
        </p:nvGrpSpPr>
        <p:grpSpPr>
          <a:xfrm>
            <a:off x="7610370" y="3813134"/>
            <a:ext cx="180437" cy="281608"/>
            <a:chOff x="7248525" y="3739696"/>
            <a:chExt cx="230531" cy="359790"/>
          </a:xfrm>
        </p:grpSpPr>
        <p:sp>
          <p:nvSpPr>
            <p:cNvPr id="3879" name="Google Shape;3879;p5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1" name="Google Shape;3881;p54"/>
          <p:cNvGrpSpPr/>
          <p:nvPr/>
        </p:nvGrpSpPr>
        <p:grpSpPr>
          <a:xfrm>
            <a:off x="7856289" y="3456358"/>
            <a:ext cx="162896" cy="278710"/>
            <a:chOff x="7601242" y="3729267"/>
            <a:chExt cx="222566" cy="380803"/>
          </a:xfrm>
        </p:grpSpPr>
        <p:sp>
          <p:nvSpPr>
            <p:cNvPr id="3882" name="Google Shape;3882;p5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4" name="Google Shape;3884;p54"/>
          <p:cNvSpPr/>
          <p:nvPr/>
        </p:nvSpPr>
        <p:spPr>
          <a:xfrm>
            <a:off x="7822315" y="3068715"/>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5" name="Google Shape;3885;p54"/>
          <p:cNvGrpSpPr/>
          <p:nvPr/>
        </p:nvGrpSpPr>
        <p:grpSpPr>
          <a:xfrm>
            <a:off x="7345935" y="3457498"/>
            <a:ext cx="193543" cy="275990"/>
            <a:chOff x="8304647" y="3738687"/>
            <a:chExt cx="225076" cy="320956"/>
          </a:xfrm>
        </p:grpSpPr>
        <p:sp>
          <p:nvSpPr>
            <p:cNvPr id="3886" name="Google Shape;3886;p5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9" name="Google Shape;3889;p54"/>
          <p:cNvGrpSpPr/>
          <p:nvPr/>
        </p:nvGrpSpPr>
        <p:grpSpPr>
          <a:xfrm>
            <a:off x="7618427" y="3457498"/>
            <a:ext cx="178492" cy="275990"/>
            <a:chOff x="8615101" y="3738687"/>
            <a:chExt cx="207573" cy="320956"/>
          </a:xfrm>
        </p:grpSpPr>
        <p:sp>
          <p:nvSpPr>
            <p:cNvPr id="3890" name="Google Shape;3890;p5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3" name="Google Shape;3893;p54"/>
          <p:cNvSpPr/>
          <p:nvPr/>
        </p:nvSpPr>
        <p:spPr>
          <a:xfrm>
            <a:off x="8114867" y="3047381"/>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4" name="Google Shape;3894;p54"/>
          <p:cNvGrpSpPr/>
          <p:nvPr/>
        </p:nvGrpSpPr>
        <p:grpSpPr>
          <a:xfrm>
            <a:off x="6013132" y="3578986"/>
            <a:ext cx="557671" cy="511283"/>
            <a:chOff x="6015419" y="3716859"/>
            <a:chExt cx="557671" cy="511283"/>
          </a:xfrm>
        </p:grpSpPr>
        <p:sp>
          <p:nvSpPr>
            <p:cNvPr id="3895" name="Google Shape;3895;p5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6" name="Google Shape;3896;p54"/>
            <p:cNvGrpSpPr/>
            <p:nvPr/>
          </p:nvGrpSpPr>
          <p:grpSpPr>
            <a:xfrm>
              <a:off x="6036094" y="3716980"/>
              <a:ext cx="529860" cy="510468"/>
              <a:chOff x="6036094" y="3716980"/>
              <a:chExt cx="529860" cy="510468"/>
            </a:xfrm>
          </p:grpSpPr>
          <p:sp>
            <p:nvSpPr>
              <p:cNvPr id="3897" name="Google Shape;3897;p5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7" name="Google Shape;3907;p54"/>
          <p:cNvGrpSpPr/>
          <p:nvPr/>
        </p:nvGrpSpPr>
        <p:grpSpPr>
          <a:xfrm>
            <a:off x="6642017" y="2935755"/>
            <a:ext cx="576302" cy="511871"/>
            <a:chOff x="6644304" y="3073628"/>
            <a:chExt cx="576302" cy="511871"/>
          </a:xfrm>
        </p:grpSpPr>
        <p:sp>
          <p:nvSpPr>
            <p:cNvPr id="3908" name="Google Shape;3908;p5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9" name="Google Shape;3909;p54"/>
            <p:cNvGrpSpPr/>
            <p:nvPr/>
          </p:nvGrpSpPr>
          <p:grpSpPr>
            <a:xfrm>
              <a:off x="6712169" y="3085440"/>
              <a:ext cx="481622" cy="494913"/>
              <a:chOff x="6712169" y="3085440"/>
              <a:chExt cx="481622" cy="494913"/>
            </a:xfrm>
          </p:grpSpPr>
          <p:sp>
            <p:nvSpPr>
              <p:cNvPr id="3910" name="Google Shape;3910;p5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5" name="Google Shape;3915;p5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8" name="Google Shape;3918;p54"/>
          <p:cNvSpPr/>
          <p:nvPr/>
        </p:nvSpPr>
        <p:spPr>
          <a:xfrm>
            <a:off x="6986052" y="2952384"/>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9" name="Google Shape;3919;p54"/>
          <p:cNvGrpSpPr/>
          <p:nvPr/>
        </p:nvGrpSpPr>
        <p:grpSpPr>
          <a:xfrm>
            <a:off x="6649868" y="3578750"/>
            <a:ext cx="560631" cy="511352"/>
            <a:chOff x="6652154" y="3716623"/>
            <a:chExt cx="560631" cy="511352"/>
          </a:xfrm>
        </p:grpSpPr>
        <p:sp>
          <p:nvSpPr>
            <p:cNvPr id="3920" name="Google Shape;3920;p5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1" name="Google Shape;3921;p54"/>
            <p:cNvGrpSpPr/>
            <p:nvPr/>
          </p:nvGrpSpPr>
          <p:grpSpPr>
            <a:xfrm>
              <a:off x="6669657" y="3716715"/>
              <a:ext cx="466779" cy="464290"/>
              <a:chOff x="6669657" y="3716715"/>
              <a:chExt cx="466779" cy="464290"/>
            </a:xfrm>
          </p:grpSpPr>
          <p:sp>
            <p:nvSpPr>
              <p:cNvPr id="3922" name="Google Shape;3922;p5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5" name="Google Shape;3935;p54"/>
          <p:cNvGrpSpPr/>
          <p:nvPr/>
        </p:nvGrpSpPr>
        <p:grpSpPr>
          <a:xfrm>
            <a:off x="7843959" y="3860159"/>
            <a:ext cx="187557" cy="187557"/>
            <a:chOff x="8565775" y="671075"/>
            <a:chExt cx="441000" cy="441000"/>
          </a:xfrm>
        </p:grpSpPr>
        <p:sp>
          <p:nvSpPr>
            <p:cNvPr id="3936" name="Google Shape;3936;p5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8" name="Google Shape;3938;p54"/>
          <p:cNvSpPr/>
          <p:nvPr/>
        </p:nvSpPr>
        <p:spPr>
          <a:xfrm>
            <a:off x="8145173" y="3856079"/>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4"/>
          <p:cNvSpPr/>
          <p:nvPr/>
        </p:nvSpPr>
        <p:spPr>
          <a:xfrm flipH="1">
            <a:off x="7353412" y="382253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0" name="Google Shape;3940;p54"/>
          <p:cNvGrpSpPr/>
          <p:nvPr/>
        </p:nvGrpSpPr>
        <p:grpSpPr>
          <a:xfrm>
            <a:off x="5997814" y="2938377"/>
            <a:ext cx="587871" cy="512373"/>
            <a:chOff x="6000100" y="3076250"/>
            <a:chExt cx="587871" cy="512373"/>
          </a:xfrm>
        </p:grpSpPr>
        <p:sp>
          <p:nvSpPr>
            <p:cNvPr id="3941" name="Google Shape;3941;p5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2" name="Google Shape;3942;p54"/>
            <p:cNvGrpSpPr/>
            <p:nvPr/>
          </p:nvGrpSpPr>
          <p:grpSpPr>
            <a:xfrm>
              <a:off x="6031360" y="3076713"/>
              <a:ext cx="539107" cy="480965"/>
              <a:chOff x="6031360" y="3076713"/>
              <a:chExt cx="539107" cy="480965"/>
            </a:xfrm>
          </p:grpSpPr>
          <p:sp>
            <p:nvSpPr>
              <p:cNvPr id="3943" name="Google Shape;3943;p5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0" name="Google Shape;3950;p54"/>
          <p:cNvGrpSpPr/>
          <p:nvPr/>
        </p:nvGrpSpPr>
        <p:grpSpPr>
          <a:xfrm>
            <a:off x="3416805" y="919691"/>
            <a:ext cx="2310381" cy="1488888"/>
            <a:chOff x="229225" y="549050"/>
            <a:chExt cx="7161750" cy="4615275"/>
          </a:xfrm>
        </p:grpSpPr>
        <p:sp>
          <p:nvSpPr>
            <p:cNvPr id="3951" name="Google Shape;3951;p54"/>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4"/>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4"/>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4"/>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4"/>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4"/>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4"/>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4"/>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4"/>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4"/>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4"/>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4"/>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4"/>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4"/>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4"/>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4"/>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4"/>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4"/>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4"/>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4"/>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4"/>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4"/>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4"/>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4"/>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4"/>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4"/>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4"/>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4"/>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4"/>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4"/>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4"/>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4"/>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4"/>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4"/>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4"/>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4"/>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4"/>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4"/>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4"/>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4"/>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4"/>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4"/>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4"/>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4"/>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4"/>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4"/>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4"/>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4"/>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4"/>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4"/>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4"/>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4"/>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4"/>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4"/>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8" name="Google Shape;4068;p54"/>
          <p:cNvGrpSpPr/>
          <p:nvPr/>
        </p:nvGrpSpPr>
        <p:grpSpPr>
          <a:xfrm>
            <a:off x="3514723" y="2849588"/>
            <a:ext cx="2310282" cy="1374222"/>
            <a:chOff x="3514722" y="2832485"/>
            <a:chExt cx="2310282" cy="1374222"/>
          </a:xfrm>
        </p:grpSpPr>
        <p:sp>
          <p:nvSpPr>
            <p:cNvPr id="4069" name="Google Shape;4069;p54"/>
            <p:cNvSpPr/>
            <p:nvPr/>
          </p:nvSpPr>
          <p:spPr>
            <a:xfrm>
              <a:off x="4463864" y="2916960"/>
              <a:ext cx="1217948" cy="1085392"/>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070" name="Google Shape;4070;p54"/>
            <p:cNvSpPr/>
            <p:nvPr/>
          </p:nvSpPr>
          <p:spPr>
            <a:xfrm>
              <a:off x="4882083" y="3828574"/>
              <a:ext cx="63115" cy="99622"/>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5153636" y="3663083"/>
              <a:ext cx="20258" cy="34174"/>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5261131" y="3700927"/>
              <a:ext cx="83057" cy="86840"/>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5335902" y="3779067"/>
              <a:ext cx="110873" cy="2916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5432146" y="3793493"/>
              <a:ext cx="65975" cy="15447"/>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5430097" y="3724246"/>
              <a:ext cx="53500" cy="60969"/>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5360858" y="3682418"/>
              <a:ext cx="75281" cy="90218"/>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4"/>
            <p:cNvSpPr/>
            <p:nvPr/>
          </p:nvSpPr>
          <p:spPr>
            <a:xfrm>
              <a:off x="5516418" y="3735603"/>
              <a:ext cx="156597" cy="87966"/>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4"/>
            <p:cNvSpPr/>
            <p:nvPr/>
          </p:nvSpPr>
          <p:spPr>
            <a:xfrm>
              <a:off x="5376710" y="3816092"/>
              <a:ext cx="286286" cy="255911"/>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4"/>
            <p:cNvSpPr/>
            <p:nvPr/>
          </p:nvSpPr>
          <p:spPr>
            <a:xfrm>
              <a:off x="5565618" y="4088665"/>
              <a:ext cx="37543" cy="41018"/>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5700936" y="4119859"/>
              <a:ext cx="69044" cy="67927"/>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4"/>
            <p:cNvSpPr/>
            <p:nvPr/>
          </p:nvSpPr>
          <p:spPr>
            <a:xfrm>
              <a:off x="5776720" y="4042333"/>
              <a:ext cx="48284" cy="83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4"/>
            <p:cNvSpPr/>
            <p:nvPr/>
          </p:nvSpPr>
          <p:spPr>
            <a:xfrm>
              <a:off x="5422629" y="3537898"/>
              <a:ext cx="19238" cy="3979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4"/>
            <p:cNvSpPr/>
            <p:nvPr/>
          </p:nvSpPr>
          <p:spPr>
            <a:xfrm>
              <a:off x="5351851" y="3583614"/>
              <a:ext cx="27937" cy="25377"/>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4"/>
            <p:cNvSpPr/>
            <p:nvPr/>
          </p:nvSpPr>
          <p:spPr>
            <a:xfrm>
              <a:off x="5433272" y="3589138"/>
              <a:ext cx="40711" cy="6618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4"/>
            <p:cNvSpPr/>
            <p:nvPr/>
          </p:nvSpPr>
          <p:spPr>
            <a:xfrm>
              <a:off x="5454543" y="3641197"/>
              <a:ext cx="44906" cy="60758"/>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4"/>
            <p:cNvSpPr/>
            <p:nvPr/>
          </p:nvSpPr>
          <p:spPr>
            <a:xfrm>
              <a:off x="5483387" y="3380798"/>
              <a:ext cx="77128" cy="122334"/>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4"/>
            <p:cNvSpPr/>
            <p:nvPr/>
          </p:nvSpPr>
          <p:spPr>
            <a:xfrm>
              <a:off x="5531355" y="3332215"/>
              <a:ext cx="34271" cy="51961"/>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4"/>
            <p:cNvSpPr/>
            <p:nvPr/>
          </p:nvSpPr>
          <p:spPr>
            <a:xfrm>
              <a:off x="5501587" y="3222063"/>
              <a:ext cx="47166" cy="105964"/>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4"/>
            <p:cNvSpPr/>
            <p:nvPr/>
          </p:nvSpPr>
          <p:spPr>
            <a:xfrm>
              <a:off x="5257551" y="2882089"/>
              <a:ext cx="52682" cy="42452"/>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4"/>
            <p:cNvSpPr/>
            <p:nvPr/>
          </p:nvSpPr>
          <p:spPr>
            <a:xfrm>
              <a:off x="5321476" y="2883620"/>
              <a:ext cx="36118" cy="17399"/>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4"/>
            <p:cNvSpPr/>
            <p:nvPr/>
          </p:nvSpPr>
          <p:spPr>
            <a:xfrm>
              <a:off x="5301534" y="2920540"/>
              <a:ext cx="36620" cy="2210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4"/>
            <p:cNvSpPr/>
            <p:nvPr/>
          </p:nvSpPr>
          <p:spPr>
            <a:xfrm>
              <a:off x="5039490" y="2879838"/>
              <a:ext cx="30699" cy="44704"/>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4"/>
            <p:cNvSpPr/>
            <p:nvPr/>
          </p:nvSpPr>
          <p:spPr>
            <a:xfrm>
              <a:off x="4980377" y="2849665"/>
              <a:ext cx="59640" cy="59430"/>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4"/>
            <p:cNvSpPr/>
            <p:nvPr/>
          </p:nvSpPr>
          <p:spPr>
            <a:xfrm>
              <a:off x="4857945" y="2971376"/>
              <a:ext cx="58928" cy="131844"/>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4"/>
            <p:cNvSpPr/>
            <p:nvPr/>
          </p:nvSpPr>
          <p:spPr>
            <a:xfrm>
              <a:off x="4513266" y="3289973"/>
              <a:ext cx="30691" cy="43683"/>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4"/>
            <p:cNvSpPr/>
            <p:nvPr/>
          </p:nvSpPr>
          <p:spPr>
            <a:xfrm>
              <a:off x="4537307" y="3258780"/>
              <a:ext cx="52682" cy="87658"/>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4"/>
            <p:cNvSpPr/>
            <p:nvPr/>
          </p:nvSpPr>
          <p:spPr>
            <a:xfrm>
              <a:off x="4618614" y="2943253"/>
              <a:ext cx="84386" cy="7763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4"/>
            <p:cNvSpPr/>
            <p:nvPr/>
          </p:nvSpPr>
          <p:spPr>
            <a:xfrm>
              <a:off x="4658709" y="2930665"/>
              <a:ext cx="50738" cy="36118"/>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4"/>
            <p:cNvSpPr/>
            <p:nvPr/>
          </p:nvSpPr>
          <p:spPr>
            <a:xfrm>
              <a:off x="4438705" y="3158956"/>
              <a:ext cx="59227" cy="49718"/>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4"/>
            <p:cNvSpPr/>
            <p:nvPr/>
          </p:nvSpPr>
          <p:spPr>
            <a:xfrm>
              <a:off x="4666583" y="3449324"/>
              <a:ext cx="18525" cy="11567"/>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4"/>
            <p:cNvSpPr/>
            <p:nvPr/>
          </p:nvSpPr>
          <p:spPr>
            <a:xfrm>
              <a:off x="4658709" y="3446254"/>
              <a:ext cx="30999" cy="19238"/>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4"/>
            <p:cNvSpPr/>
            <p:nvPr/>
          </p:nvSpPr>
          <p:spPr>
            <a:xfrm>
              <a:off x="4634571" y="3406775"/>
              <a:ext cx="20363" cy="28544"/>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4"/>
            <p:cNvSpPr/>
            <p:nvPr/>
          </p:nvSpPr>
          <p:spPr>
            <a:xfrm>
              <a:off x="4632733" y="3425802"/>
              <a:ext cx="14021" cy="2997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4"/>
            <p:cNvSpPr/>
            <p:nvPr/>
          </p:nvSpPr>
          <p:spPr>
            <a:xfrm>
              <a:off x="4846289" y="3118553"/>
              <a:ext cx="24041" cy="14434"/>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4"/>
            <p:cNvSpPr/>
            <p:nvPr/>
          </p:nvSpPr>
          <p:spPr>
            <a:xfrm>
              <a:off x="4227190" y="2847008"/>
              <a:ext cx="304495" cy="394802"/>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4"/>
            <p:cNvSpPr/>
            <p:nvPr/>
          </p:nvSpPr>
          <p:spPr>
            <a:xfrm>
              <a:off x="4104354" y="2832485"/>
              <a:ext cx="222061" cy="1770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4"/>
            <p:cNvSpPr/>
            <p:nvPr/>
          </p:nvSpPr>
          <p:spPr>
            <a:xfrm>
              <a:off x="4084209" y="2964628"/>
              <a:ext cx="22712" cy="266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4"/>
            <p:cNvSpPr/>
            <p:nvPr/>
          </p:nvSpPr>
          <p:spPr>
            <a:xfrm>
              <a:off x="4112948" y="2899164"/>
              <a:ext cx="23944" cy="40613"/>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4"/>
            <p:cNvSpPr/>
            <p:nvPr/>
          </p:nvSpPr>
          <p:spPr>
            <a:xfrm>
              <a:off x="4082062" y="2875237"/>
              <a:ext cx="32732" cy="5625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4"/>
            <p:cNvSpPr/>
            <p:nvPr/>
          </p:nvSpPr>
          <p:spPr>
            <a:xfrm>
              <a:off x="4058637" y="2930973"/>
              <a:ext cx="40208" cy="41634"/>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4"/>
            <p:cNvSpPr/>
            <p:nvPr/>
          </p:nvSpPr>
          <p:spPr>
            <a:xfrm>
              <a:off x="3987657" y="2920751"/>
              <a:ext cx="67918" cy="50738"/>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4"/>
            <p:cNvSpPr/>
            <p:nvPr/>
          </p:nvSpPr>
          <p:spPr>
            <a:xfrm>
              <a:off x="3965568" y="2890270"/>
              <a:ext cx="59738" cy="36823"/>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4"/>
            <p:cNvSpPr/>
            <p:nvPr/>
          </p:nvSpPr>
          <p:spPr>
            <a:xfrm>
              <a:off x="4031737" y="2904073"/>
              <a:ext cx="33356" cy="18833"/>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4"/>
            <p:cNvSpPr/>
            <p:nvPr/>
          </p:nvSpPr>
          <p:spPr>
            <a:xfrm>
              <a:off x="4049841" y="2877999"/>
              <a:ext cx="19035" cy="25264"/>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4"/>
            <p:cNvSpPr/>
            <p:nvPr/>
          </p:nvSpPr>
          <p:spPr>
            <a:xfrm>
              <a:off x="3901335" y="2948769"/>
              <a:ext cx="65359" cy="67619"/>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4"/>
            <p:cNvSpPr/>
            <p:nvPr/>
          </p:nvSpPr>
          <p:spPr>
            <a:xfrm>
              <a:off x="3925781" y="2984878"/>
              <a:ext cx="113125" cy="93182"/>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4"/>
            <p:cNvSpPr/>
            <p:nvPr/>
          </p:nvSpPr>
          <p:spPr>
            <a:xfrm>
              <a:off x="4032247" y="2985591"/>
              <a:ext cx="36628" cy="61787"/>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4"/>
            <p:cNvSpPr/>
            <p:nvPr/>
          </p:nvSpPr>
          <p:spPr>
            <a:xfrm>
              <a:off x="4014962" y="3063627"/>
              <a:ext cx="32027" cy="29363"/>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4"/>
            <p:cNvSpPr/>
            <p:nvPr/>
          </p:nvSpPr>
          <p:spPr>
            <a:xfrm>
              <a:off x="3514722" y="2942451"/>
              <a:ext cx="832251" cy="1264256"/>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4"/>
            <p:cNvSpPr/>
            <p:nvPr/>
          </p:nvSpPr>
          <p:spPr>
            <a:xfrm>
              <a:off x="4063748" y="3127042"/>
              <a:ext cx="47166" cy="58101"/>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4"/>
            <p:cNvSpPr/>
            <p:nvPr/>
          </p:nvSpPr>
          <p:spPr>
            <a:xfrm>
              <a:off x="4089223" y="3006862"/>
              <a:ext cx="138591" cy="200580"/>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4"/>
            <p:cNvSpPr/>
            <p:nvPr/>
          </p:nvSpPr>
          <p:spPr>
            <a:xfrm>
              <a:off x="4194053" y="3324341"/>
              <a:ext cx="38362" cy="46032"/>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4"/>
            <p:cNvSpPr/>
            <p:nvPr/>
          </p:nvSpPr>
          <p:spPr>
            <a:xfrm>
              <a:off x="3985608" y="3568070"/>
              <a:ext cx="85925" cy="28131"/>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4"/>
            <p:cNvSpPr/>
            <p:nvPr/>
          </p:nvSpPr>
          <p:spPr>
            <a:xfrm>
              <a:off x="4058637" y="3586376"/>
              <a:ext cx="49305" cy="24454"/>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4"/>
            <p:cNvSpPr/>
            <p:nvPr/>
          </p:nvSpPr>
          <p:spPr>
            <a:xfrm>
              <a:off x="4028667" y="3603864"/>
              <a:ext cx="28755" cy="15455"/>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4"/>
            <p:cNvSpPr/>
            <p:nvPr/>
          </p:nvSpPr>
          <p:spPr>
            <a:xfrm>
              <a:off x="4110801" y="3597627"/>
              <a:ext cx="34579" cy="17601"/>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130"/>
        <p:cNvGrpSpPr/>
        <p:nvPr/>
      </p:nvGrpSpPr>
      <p:grpSpPr>
        <a:xfrm>
          <a:off x="0" y="0"/>
          <a:ext cx="0" cy="0"/>
          <a:chOff x="0" y="0"/>
          <a:chExt cx="0" cy="0"/>
        </a:xfrm>
      </p:grpSpPr>
      <p:grpSp>
        <p:nvGrpSpPr>
          <p:cNvPr id="4131" name="Google Shape;4131;p55"/>
          <p:cNvGrpSpPr/>
          <p:nvPr/>
        </p:nvGrpSpPr>
        <p:grpSpPr>
          <a:xfrm>
            <a:off x="725414" y="969763"/>
            <a:ext cx="2507799" cy="206239"/>
            <a:chOff x="106648" y="895722"/>
            <a:chExt cx="4481413" cy="374300"/>
          </a:xfrm>
        </p:grpSpPr>
        <p:grpSp>
          <p:nvGrpSpPr>
            <p:cNvPr id="4132" name="Google Shape;4132;p55"/>
            <p:cNvGrpSpPr/>
            <p:nvPr/>
          </p:nvGrpSpPr>
          <p:grpSpPr>
            <a:xfrm>
              <a:off x="2233276" y="895722"/>
              <a:ext cx="1082667" cy="223591"/>
              <a:chOff x="4808316" y="2800065"/>
              <a:chExt cx="1999386" cy="412910"/>
            </a:xfrm>
          </p:grpSpPr>
          <p:sp>
            <p:nvSpPr>
              <p:cNvPr id="4133" name="Google Shape;4133;p5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4" name="Google Shape;4134;p55"/>
              <p:cNvGrpSpPr/>
              <p:nvPr/>
            </p:nvGrpSpPr>
            <p:grpSpPr>
              <a:xfrm>
                <a:off x="4808316" y="2800065"/>
                <a:ext cx="92400" cy="411825"/>
                <a:chOff x="845575" y="2563700"/>
                <a:chExt cx="92400" cy="411825"/>
              </a:xfrm>
            </p:grpSpPr>
            <p:cxnSp>
              <p:nvCxnSpPr>
                <p:cNvPr id="4135" name="Google Shape;4135;p5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136" name="Google Shape;4136;p5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7" name="Google Shape;4137;p55"/>
            <p:cNvGrpSpPr/>
            <p:nvPr/>
          </p:nvGrpSpPr>
          <p:grpSpPr>
            <a:xfrm>
              <a:off x="106648" y="895722"/>
              <a:ext cx="1088401" cy="223591"/>
              <a:chOff x="881025" y="2800065"/>
              <a:chExt cx="2009975" cy="412910"/>
            </a:xfrm>
          </p:grpSpPr>
          <p:sp>
            <p:nvSpPr>
              <p:cNvPr id="4138" name="Google Shape;4138;p5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9" name="Google Shape;4139;p55"/>
              <p:cNvGrpSpPr/>
              <p:nvPr/>
            </p:nvGrpSpPr>
            <p:grpSpPr>
              <a:xfrm>
                <a:off x="881025" y="2800065"/>
                <a:ext cx="92400" cy="411825"/>
                <a:chOff x="845575" y="2563700"/>
                <a:chExt cx="92400" cy="411825"/>
              </a:xfrm>
            </p:grpSpPr>
            <p:cxnSp>
              <p:nvCxnSpPr>
                <p:cNvPr id="4140" name="Google Shape;4140;p5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141" name="Google Shape;4141;p5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42" name="Google Shape;4142;p55"/>
            <p:cNvGrpSpPr/>
            <p:nvPr/>
          </p:nvGrpSpPr>
          <p:grpSpPr>
            <a:xfrm>
              <a:off x="1172346" y="1047018"/>
              <a:ext cx="1083151" cy="223003"/>
              <a:chOff x="2849073" y="3079467"/>
              <a:chExt cx="2000279" cy="411825"/>
            </a:xfrm>
          </p:grpSpPr>
          <p:sp>
            <p:nvSpPr>
              <p:cNvPr id="4143" name="Google Shape;4143;p5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4" name="Google Shape;4144;p55"/>
              <p:cNvGrpSpPr/>
              <p:nvPr/>
            </p:nvGrpSpPr>
            <p:grpSpPr>
              <a:xfrm rot="10800000">
                <a:off x="2849073" y="3079467"/>
                <a:ext cx="92400" cy="411825"/>
                <a:chOff x="2070100" y="2563700"/>
                <a:chExt cx="92400" cy="411825"/>
              </a:xfrm>
            </p:grpSpPr>
            <p:cxnSp>
              <p:nvCxnSpPr>
                <p:cNvPr id="4145" name="Google Shape;4145;p5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146" name="Google Shape;4146;p5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47" name="Google Shape;4147;p55"/>
            <p:cNvGrpSpPr/>
            <p:nvPr/>
          </p:nvGrpSpPr>
          <p:grpSpPr>
            <a:xfrm>
              <a:off x="3290132" y="1047018"/>
              <a:ext cx="1297929" cy="223003"/>
              <a:chOff x="6760035" y="3079467"/>
              <a:chExt cx="2396914" cy="411825"/>
            </a:xfrm>
          </p:grpSpPr>
          <p:sp>
            <p:nvSpPr>
              <p:cNvPr id="4148" name="Google Shape;4148;p5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9" name="Google Shape;4149;p55"/>
              <p:cNvGrpSpPr/>
              <p:nvPr/>
            </p:nvGrpSpPr>
            <p:grpSpPr>
              <a:xfrm rot="10800000">
                <a:off x="6760035" y="3079467"/>
                <a:ext cx="92400" cy="411825"/>
                <a:chOff x="2070100" y="2563700"/>
                <a:chExt cx="92400" cy="411825"/>
              </a:xfrm>
            </p:grpSpPr>
            <p:cxnSp>
              <p:nvCxnSpPr>
                <p:cNvPr id="4150" name="Google Shape;4150;p5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151" name="Google Shape;4151;p5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52" name="Google Shape;4152;p55"/>
          <p:cNvGrpSpPr/>
          <p:nvPr/>
        </p:nvGrpSpPr>
        <p:grpSpPr>
          <a:xfrm>
            <a:off x="2143176" y="3369134"/>
            <a:ext cx="1086701" cy="799429"/>
            <a:chOff x="2183288" y="3555572"/>
            <a:chExt cx="1136241" cy="835873"/>
          </a:xfrm>
        </p:grpSpPr>
        <p:sp>
          <p:nvSpPr>
            <p:cNvPr id="4153" name="Google Shape;4153;p5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4" name="Google Shape;4154;p55"/>
            <p:cNvGrpSpPr/>
            <p:nvPr/>
          </p:nvGrpSpPr>
          <p:grpSpPr>
            <a:xfrm>
              <a:off x="2205895" y="3637269"/>
              <a:ext cx="1089848" cy="724993"/>
              <a:chOff x="2205895" y="3637269"/>
              <a:chExt cx="1089848" cy="724993"/>
            </a:xfrm>
          </p:grpSpPr>
          <p:sp>
            <p:nvSpPr>
              <p:cNvPr id="4155" name="Google Shape;4155;p5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1" name="Google Shape;4161;p5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62" name="Google Shape;4162;p5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163" name="Google Shape;4163;p55"/>
            <p:cNvGrpSpPr/>
            <p:nvPr/>
          </p:nvGrpSpPr>
          <p:grpSpPr>
            <a:xfrm>
              <a:off x="3173850" y="3779426"/>
              <a:ext cx="145679" cy="70048"/>
              <a:chOff x="3173850" y="3779426"/>
              <a:chExt cx="145679" cy="70048"/>
            </a:xfrm>
          </p:grpSpPr>
          <p:cxnSp>
            <p:nvCxnSpPr>
              <p:cNvPr id="4164" name="Google Shape;4164;p5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165" name="Google Shape;4165;p5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6" name="Google Shape;4166;p55"/>
            <p:cNvGrpSpPr/>
            <p:nvPr/>
          </p:nvGrpSpPr>
          <p:grpSpPr>
            <a:xfrm>
              <a:off x="2183288" y="4139483"/>
              <a:ext cx="145133" cy="70048"/>
              <a:chOff x="2183288" y="4139483"/>
              <a:chExt cx="145133" cy="70048"/>
            </a:xfrm>
          </p:grpSpPr>
          <p:cxnSp>
            <p:nvCxnSpPr>
              <p:cNvPr id="4167" name="Google Shape;4167;p5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168" name="Google Shape;4168;p5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9" name="Google Shape;4169;p5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70" name="Google Shape;4170;p5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171" name="Google Shape;4171;p55"/>
            <p:cNvGrpSpPr/>
            <p:nvPr/>
          </p:nvGrpSpPr>
          <p:grpSpPr>
            <a:xfrm>
              <a:off x="2943836" y="4268886"/>
              <a:ext cx="60717" cy="122559"/>
              <a:chOff x="2943836" y="4268886"/>
              <a:chExt cx="60717" cy="122559"/>
            </a:xfrm>
          </p:grpSpPr>
          <p:sp>
            <p:nvSpPr>
              <p:cNvPr id="4172" name="Google Shape;4172;p5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73" name="Google Shape;4173;p5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174" name="Google Shape;4174;p55"/>
          <p:cNvGrpSpPr/>
          <p:nvPr/>
        </p:nvGrpSpPr>
        <p:grpSpPr>
          <a:xfrm>
            <a:off x="3406121" y="1290134"/>
            <a:ext cx="1675870" cy="758251"/>
            <a:chOff x="3530532" y="1496185"/>
            <a:chExt cx="1562000" cy="706730"/>
          </a:xfrm>
        </p:grpSpPr>
        <p:cxnSp>
          <p:nvCxnSpPr>
            <p:cNvPr id="4175" name="Google Shape;4175;p5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176" name="Google Shape;4176;p55"/>
            <p:cNvGrpSpPr/>
            <p:nvPr/>
          </p:nvGrpSpPr>
          <p:grpSpPr>
            <a:xfrm>
              <a:off x="3530532" y="1496185"/>
              <a:ext cx="323430" cy="463587"/>
              <a:chOff x="3530532" y="1496185"/>
              <a:chExt cx="323430" cy="463587"/>
            </a:xfrm>
          </p:grpSpPr>
          <p:grpSp>
            <p:nvGrpSpPr>
              <p:cNvPr id="4177" name="Google Shape;4177;p55"/>
              <p:cNvGrpSpPr/>
              <p:nvPr/>
            </p:nvGrpSpPr>
            <p:grpSpPr>
              <a:xfrm>
                <a:off x="3567462" y="1496185"/>
                <a:ext cx="286500" cy="361376"/>
                <a:chOff x="3567462" y="1496185"/>
                <a:chExt cx="286500" cy="361376"/>
              </a:xfrm>
            </p:grpSpPr>
            <p:cxnSp>
              <p:nvCxnSpPr>
                <p:cNvPr id="4178" name="Google Shape;4178;p5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179" name="Google Shape;4179;p5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0" name="Google Shape;4180;p5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1" name="Google Shape;4181;p55"/>
            <p:cNvGrpSpPr/>
            <p:nvPr/>
          </p:nvGrpSpPr>
          <p:grpSpPr>
            <a:xfrm>
              <a:off x="3891569" y="1779209"/>
              <a:ext cx="323945" cy="423706"/>
              <a:chOff x="3891569" y="1779209"/>
              <a:chExt cx="323945" cy="423706"/>
            </a:xfrm>
          </p:grpSpPr>
          <p:grpSp>
            <p:nvGrpSpPr>
              <p:cNvPr id="4182" name="Google Shape;4182;p55"/>
              <p:cNvGrpSpPr/>
              <p:nvPr/>
            </p:nvGrpSpPr>
            <p:grpSpPr>
              <a:xfrm>
                <a:off x="3929014" y="1881638"/>
                <a:ext cx="286500" cy="321278"/>
                <a:chOff x="3929014" y="1881638"/>
                <a:chExt cx="286500" cy="321278"/>
              </a:xfrm>
            </p:grpSpPr>
            <p:cxnSp>
              <p:nvCxnSpPr>
                <p:cNvPr id="4183" name="Google Shape;4183;p5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184" name="Google Shape;4184;p5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5" name="Google Shape;4185;p5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55"/>
            <p:cNvGrpSpPr/>
            <p:nvPr/>
          </p:nvGrpSpPr>
          <p:grpSpPr>
            <a:xfrm>
              <a:off x="4252606" y="1496185"/>
              <a:ext cx="324721" cy="463587"/>
              <a:chOff x="4252606" y="1496185"/>
              <a:chExt cx="324721" cy="463587"/>
            </a:xfrm>
          </p:grpSpPr>
          <p:grpSp>
            <p:nvGrpSpPr>
              <p:cNvPr id="4187" name="Google Shape;4187;p55"/>
              <p:cNvGrpSpPr/>
              <p:nvPr/>
            </p:nvGrpSpPr>
            <p:grpSpPr>
              <a:xfrm>
                <a:off x="4290828" y="1496185"/>
                <a:ext cx="286500" cy="361376"/>
                <a:chOff x="4290828" y="1496185"/>
                <a:chExt cx="286500" cy="361376"/>
              </a:xfrm>
            </p:grpSpPr>
            <p:cxnSp>
              <p:nvCxnSpPr>
                <p:cNvPr id="4188" name="Google Shape;4188;p5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189" name="Google Shape;4189;p5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0" name="Google Shape;4190;p5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 name="Google Shape;4191;p55"/>
            <p:cNvGrpSpPr/>
            <p:nvPr/>
          </p:nvGrpSpPr>
          <p:grpSpPr>
            <a:xfrm>
              <a:off x="4613643" y="1763716"/>
              <a:ext cx="325308" cy="439200"/>
              <a:chOff x="4613643" y="1763716"/>
              <a:chExt cx="325308" cy="439200"/>
            </a:xfrm>
          </p:grpSpPr>
          <p:grpSp>
            <p:nvGrpSpPr>
              <p:cNvPr id="4192" name="Google Shape;4192;p55"/>
              <p:cNvGrpSpPr/>
              <p:nvPr/>
            </p:nvGrpSpPr>
            <p:grpSpPr>
              <a:xfrm>
                <a:off x="4652451" y="1879538"/>
                <a:ext cx="286500" cy="323378"/>
                <a:chOff x="4652451" y="1879538"/>
                <a:chExt cx="286500" cy="323378"/>
              </a:xfrm>
            </p:grpSpPr>
            <p:cxnSp>
              <p:nvCxnSpPr>
                <p:cNvPr id="4193" name="Google Shape;4193;p5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194" name="Google Shape;4194;p5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5" name="Google Shape;4195;p5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96" name="Google Shape;4196;p55"/>
          <p:cNvGrpSpPr/>
          <p:nvPr/>
        </p:nvGrpSpPr>
        <p:grpSpPr>
          <a:xfrm>
            <a:off x="3417981" y="2143759"/>
            <a:ext cx="1652173" cy="391517"/>
            <a:chOff x="3512551" y="2358270"/>
            <a:chExt cx="1597383" cy="378533"/>
          </a:xfrm>
        </p:grpSpPr>
        <p:cxnSp>
          <p:nvCxnSpPr>
            <p:cNvPr id="4197" name="Google Shape;4197;p55"/>
            <p:cNvCxnSpPr>
              <a:stCxn id="4198" idx="6"/>
              <a:endCxn id="4199"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200" name="Google Shape;4200;p55"/>
            <p:cNvGrpSpPr/>
            <p:nvPr/>
          </p:nvGrpSpPr>
          <p:grpSpPr>
            <a:xfrm>
              <a:off x="3512551" y="2358270"/>
              <a:ext cx="225647" cy="307714"/>
              <a:chOff x="2182679" y="2004714"/>
              <a:chExt cx="792300" cy="1080458"/>
            </a:xfrm>
          </p:grpSpPr>
          <p:cxnSp>
            <p:nvCxnSpPr>
              <p:cNvPr id="4201" name="Google Shape;4201;p55"/>
              <p:cNvCxnSpPr>
                <a:stCxn id="4202"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198" name="Google Shape;4198;p5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 name="Google Shape;4203;p55"/>
            <p:cNvGrpSpPr/>
            <p:nvPr/>
          </p:nvGrpSpPr>
          <p:grpSpPr>
            <a:xfrm>
              <a:off x="3969644" y="2440153"/>
              <a:ext cx="225853" cy="296651"/>
              <a:chOff x="3775710" y="1729289"/>
              <a:chExt cx="136500" cy="179289"/>
            </a:xfrm>
          </p:grpSpPr>
          <p:cxnSp>
            <p:nvCxnSpPr>
              <p:cNvPr id="4204" name="Google Shape;4204;p5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205" name="Google Shape;4205;p5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 name="Google Shape;4207;p55"/>
            <p:cNvGrpSpPr/>
            <p:nvPr/>
          </p:nvGrpSpPr>
          <p:grpSpPr>
            <a:xfrm>
              <a:off x="4427051" y="2358270"/>
              <a:ext cx="225647" cy="307714"/>
              <a:chOff x="5393704" y="2004714"/>
              <a:chExt cx="792300" cy="1080458"/>
            </a:xfrm>
          </p:grpSpPr>
          <p:cxnSp>
            <p:nvCxnSpPr>
              <p:cNvPr id="4208" name="Google Shape;4208;p55"/>
              <p:cNvCxnSpPr>
                <a:stCxn id="4209"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210" name="Google Shape;4210;p5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 name="Google Shape;4211;p55"/>
            <p:cNvGrpSpPr/>
            <p:nvPr/>
          </p:nvGrpSpPr>
          <p:grpSpPr>
            <a:xfrm>
              <a:off x="4884287" y="2440252"/>
              <a:ext cx="225647" cy="296532"/>
              <a:chOff x="6999166" y="2292572"/>
              <a:chExt cx="792300" cy="1041192"/>
            </a:xfrm>
          </p:grpSpPr>
          <p:cxnSp>
            <p:nvCxnSpPr>
              <p:cNvPr id="4212" name="Google Shape;4212;p5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199" name="Google Shape;4199;p5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14" name="Google Shape;4214;p55"/>
          <p:cNvGrpSpPr/>
          <p:nvPr/>
        </p:nvGrpSpPr>
        <p:grpSpPr>
          <a:xfrm>
            <a:off x="6838789" y="979959"/>
            <a:ext cx="1581844" cy="732818"/>
            <a:chOff x="634175" y="2986275"/>
            <a:chExt cx="3147949" cy="1458344"/>
          </a:xfrm>
        </p:grpSpPr>
        <p:cxnSp>
          <p:nvCxnSpPr>
            <p:cNvPr id="4215" name="Google Shape;4215;p55"/>
            <p:cNvCxnSpPr>
              <a:stCxn id="4216" idx="4"/>
              <a:endCxn id="4217"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218" name="Google Shape;4218;p55"/>
            <p:cNvCxnSpPr>
              <a:stCxn id="4217" idx="0"/>
              <a:endCxn id="421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220" name="Google Shape;4220;p55"/>
            <p:cNvCxnSpPr>
              <a:stCxn id="4219" idx="4"/>
              <a:endCxn id="422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222" name="Google Shape;4222;p55"/>
            <p:cNvCxnSpPr>
              <a:stCxn id="4221" idx="0"/>
              <a:endCxn id="4223"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223" name="Google Shape;4223;p5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219" name="Google Shape;4219;p5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216" name="Google Shape;4216;p5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221" name="Google Shape;4221;p5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217" name="Google Shape;4217;p5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224" name="Google Shape;4224;p55"/>
          <p:cNvGrpSpPr/>
          <p:nvPr/>
        </p:nvGrpSpPr>
        <p:grpSpPr>
          <a:xfrm>
            <a:off x="3406504" y="2674269"/>
            <a:ext cx="1675128" cy="313674"/>
            <a:chOff x="998425" y="1182125"/>
            <a:chExt cx="1065400" cy="199500"/>
          </a:xfrm>
        </p:grpSpPr>
        <p:sp>
          <p:nvSpPr>
            <p:cNvPr id="4225" name="Google Shape;4225;p5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 name="Google Shape;4230;p55"/>
          <p:cNvGrpSpPr/>
          <p:nvPr/>
        </p:nvGrpSpPr>
        <p:grpSpPr>
          <a:xfrm>
            <a:off x="3406503" y="3630235"/>
            <a:ext cx="1675129" cy="525345"/>
            <a:chOff x="5194708" y="3484366"/>
            <a:chExt cx="3148148" cy="987304"/>
          </a:xfrm>
        </p:grpSpPr>
        <p:grpSp>
          <p:nvGrpSpPr>
            <p:cNvPr id="4231" name="Google Shape;4231;p55"/>
            <p:cNvGrpSpPr/>
            <p:nvPr/>
          </p:nvGrpSpPr>
          <p:grpSpPr>
            <a:xfrm>
              <a:off x="7531521" y="3484366"/>
              <a:ext cx="811335" cy="987304"/>
              <a:chOff x="3379425" y="1617275"/>
              <a:chExt cx="1090650" cy="1327200"/>
            </a:xfrm>
          </p:grpSpPr>
          <p:sp>
            <p:nvSpPr>
              <p:cNvPr id="4232" name="Google Shape;4232;p5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55"/>
            <p:cNvGrpSpPr/>
            <p:nvPr/>
          </p:nvGrpSpPr>
          <p:grpSpPr>
            <a:xfrm>
              <a:off x="6752546" y="3484366"/>
              <a:ext cx="811428" cy="987304"/>
              <a:chOff x="2332275" y="1617275"/>
              <a:chExt cx="1090775" cy="1327200"/>
            </a:xfrm>
          </p:grpSpPr>
          <p:sp>
            <p:nvSpPr>
              <p:cNvPr id="4236" name="Google Shape;4236;p5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55"/>
            <p:cNvGrpSpPr/>
            <p:nvPr/>
          </p:nvGrpSpPr>
          <p:grpSpPr>
            <a:xfrm>
              <a:off x="5973664" y="3484366"/>
              <a:ext cx="811335" cy="987304"/>
              <a:chOff x="1285250" y="1617275"/>
              <a:chExt cx="1090650" cy="1327200"/>
            </a:xfrm>
          </p:grpSpPr>
          <p:sp>
            <p:nvSpPr>
              <p:cNvPr id="4240" name="Google Shape;4240;p5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 name="Google Shape;4243;p55"/>
            <p:cNvGrpSpPr/>
            <p:nvPr/>
          </p:nvGrpSpPr>
          <p:grpSpPr>
            <a:xfrm>
              <a:off x="5194708" y="3484366"/>
              <a:ext cx="811409" cy="987304"/>
              <a:chOff x="238125" y="1617275"/>
              <a:chExt cx="1090750" cy="1327200"/>
            </a:xfrm>
          </p:grpSpPr>
          <p:sp>
            <p:nvSpPr>
              <p:cNvPr id="4244" name="Google Shape;4244;p5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47" name="Google Shape;4247;p55"/>
          <p:cNvGrpSpPr/>
          <p:nvPr/>
        </p:nvGrpSpPr>
        <p:grpSpPr>
          <a:xfrm>
            <a:off x="6840188" y="2276124"/>
            <a:ext cx="1579046" cy="522230"/>
            <a:chOff x="6853641" y="2534077"/>
            <a:chExt cx="1515545" cy="501229"/>
          </a:xfrm>
        </p:grpSpPr>
        <p:grpSp>
          <p:nvGrpSpPr>
            <p:cNvPr id="4248" name="Google Shape;4248;p55"/>
            <p:cNvGrpSpPr/>
            <p:nvPr/>
          </p:nvGrpSpPr>
          <p:grpSpPr>
            <a:xfrm>
              <a:off x="6853641" y="2618923"/>
              <a:ext cx="1515545" cy="324556"/>
              <a:chOff x="6853641" y="2618923"/>
              <a:chExt cx="1515545" cy="324556"/>
            </a:xfrm>
          </p:grpSpPr>
          <p:sp>
            <p:nvSpPr>
              <p:cNvPr id="4249" name="Google Shape;4249;p5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4" name="Google Shape;4254;p5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 name="Google Shape;4259;p55"/>
          <p:cNvGrpSpPr/>
          <p:nvPr/>
        </p:nvGrpSpPr>
        <p:grpSpPr>
          <a:xfrm>
            <a:off x="3435080" y="3151165"/>
            <a:ext cx="1617976" cy="346616"/>
            <a:chOff x="1808063" y="4294338"/>
            <a:chExt cx="3370782" cy="721817"/>
          </a:xfrm>
        </p:grpSpPr>
        <p:sp>
          <p:nvSpPr>
            <p:cNvPr id="4260" name="Google Shape;4260;p5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0" name="Google Shape;4270;p55"/>
          <p:cNvGrpSpPr/>
          <p:nvPr/>
        </p:nvGrpSpPr>
        <p:grpSpPr>
          <a:xfrm>
            <a:off x="5261076" y="3817915"/>
            <a:ext cx="1417067" cy="350605"/>
            <a:chOff x="4234950" y="2101012"/>
            <a:chExt cx="4219974" cy="1044090"/>
          </a:xfrm>
        </p:grpSpPr>
        <p:sp>
          <p:nvSpPr>
            <p:cNvPr id="4271" name="Google Shape;4271;p5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55"/>
          <p:cNvGrpSpPr/>
          <p:nvPr/>
        </p:nvGrpSpPr>
        <p:grpSpPr>
          <a:xfrm>
            <a:off x="6836548" y="1808672"/>
            <a:ext cx="1586327" cy="371557"/>
            <a:chOff x="1247650" y="2075423"/>
            <a:chExt cx="6648477" cy="1557238"/>
          </a:xfrm>
        </p:grpSpPr>
        <p:sp>
          <p:nvSpPr>
            <p:cNvPr id="4288" name="Google Shape;4288;p5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 name="Google Shape;4294;p55"/>
          <p:cNvGrpSpPr/>
          <p:nvPr/>
        </p:nvGrpSpPr>
        <p:grpSpPr>
          <a:xfrm>
            <a:off x="5267818" y="961862"/>
            <a:ext cx="1415601" cy="1648533"/>
            <a:chOff x="1839112" y="2209163"/>
            <a:chExt cx="1918159" cy="2233784"/>
          </a:xfrm>
        </p:grpSpPr>
        <p:sp>
          <p:nvSpPr>
            <p:cNvPr id="4295" name="Google Shape;4295;p5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98" name="Google Shape;4298;p55"/>
            <p:cNvCxnSpPr>
              <a:stCxn id="4295" idx="6"/>
              <a:endCxn id="4296"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299" name="Google Shape;4299;p55"/>
            <p:cNvCxnSpPr>
              <a:stCxn id="4296" idx="4"/>
              <a:endCxn id="4300"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301" name="Google Shape;4301;p55"/>
            <p:cNvCxnSpPr>
              <a:stCxn id="4300" idx="6"/>
              <a:endCxn id="4297"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302" name="Google Shape;4302;p55"/>
            <p:cNvCxnSpPr>
              <a:stCxn id="4297" idx="4"/>
              <a:endCxn id="4303"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300" name="Google Shape;4300;p5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305" name="Google Shape;4305;p55"/>
            <p:cNvCxnSpPr>
              <a:endCxn id="4304"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306" name="Google Shape;4306;p55"/>
          <p:cNvGrpSpPr/>
          <p:nvPr/>
        </p:nvGrpSpPr>
        <p:grpSpPr>
          <a:xfrm>
            <a:off x="3425084" y="979946"/>
            <a:ext cx="1637968" cy="154942"/>
            <a:chOff x="238125" y="2506075"/>
            <a:chExt cx="7115411" cy="673075"/>
          </a:xfrm>
        </p:grpSpPr>
        <p:sp>
          <p:nvSpPr>
            <p:cNvPr id="4307" name="Google Shape;4307;p5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 name="Google Shape;4312;p55"/>
          <p:cNvGrpSpPr/>
          <p:nvPr/>
        </p:nvGrpSpPr>
        <p:grpSpPr>
          <a:xfrm>
            <a:off x="1965820" y="1294664"/>
            <a:ext cx="1262932" cy="785408"/>
            <a:chOff x="548861" y="389676"/>
            <a:chExt cx="3843371" cy="2390163"/>
          </a:xfrm>
        </p:grpSpPr>
        <p:cxnSp>
          <p:nvCxnSpPr>
            <p:cNvPr id="4313" name="Google Shape;4313;p5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314" name="Google Shape;4314;p5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315" name="Google Shape;4315;p5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316" name="Google Shape;4316;p5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317" name="Google Shape;4317;p5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318" name="Google Shape;4318;p5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319" name="Google Shape;4319;p5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320" name="Google Shape;4320;p5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6" name="Google Shape;4326;p55"/>
          <p:cNvGrpSpPr/>
          <p:nvPr/>
        </p:nvGrpSpPr>
        <p:grpSpPr>
          <a:xfrm>
            <a:off x="753952" y="2401541"/>
            <a:ext cx="1412054" cy="633562"/>
            <a:chOff x="1187400" y="2529299"/>
            <a:chExt cx="6769193" cy="2241903"/>
          </a:xfrm>
        </p:grpSpPr>
        <p:sp>
          <p:nvSpPr>
            <p:cNvPr id="4327" name="Google Shape;4327;p5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328" name="Google Shape;4328;p5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329" name="Google Shape;4329;p5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330" name="Google Shape;4330;p5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331" name="Google Shape;4331;p5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332" name="Google Shape;4332;p5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333" name="Google Shape;4333;p5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334" name="Google Shape;4334;p55"/>
            <p:cNvCxnSpPr>
              <a:stCxn id="4327" idx="2"/>
              <a:endCxn id="4328"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335" name="Google Shape;4335;p55"/>
            <p:cNvCxnSpPr>
              <a:stCxn id="4329" idx="0"/>
              <a:endCxn id="4327"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336" name="Google Shape;4336;p55"/>
            <p:cNvCxnSpPr>
              <a:stCxn id="4329" idx="2"/>
              <a:endCxn id="4331"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337" name="Google Shape;4337;p55"/>
            <p:cNvCxnSpPr>
              <a:stCxn id="4330" idx="0"/>
              <a:endCxn id="4329"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338" name="Google Shape;4338;p55"/>
            <p:cNvCxnSpPr>
              <a:stCxn id="4328" idx="2"/>
              <a:endCxn id="4333"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339" name="Google Shape;4339;p55"/>
            <p:cNvCxnSpPr>
              <a:stCxn id="4332" idx="0"/>
              <a:endCxn id="4328"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340" name="Google Shape;4340;p55"/>
          <p:cNvGrpSpPr/>
          <p:nvPr/>
        </p:nvGrpSpPr>
        <p:grpSpPr>
          <a:xfrm>
            <a:off x="6840198" y="2894250"/>
            <a:ext cx="1579035" cy="540873"/>
            <a:chOff x="6895650" y="3126697"/>
            <a:chExt cx="1436662" cy="492105"/>
          </a:xfrm>
        </p:grpSpPr>
        <p:sp>
          <p:nvSpPr>
            <p:cNvPr id="4341" name="Google Shape;4341;p5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6" name="Google Shape;4346;p55"/>
            <p:cNvGrpSpPr/>
            <p:nvPr/>
          </p:nvGrpSpPr>
          <p:grpSpPr>
            <a:xfrm>
              <a:off x="6995957" y="3335810"/>
              <a:ext cx="1230393" cy="71754"/>
              <a:chOff x="6995957" y="3287964"/>
              <a:chExt cx="1230393" cy="71754"/>
            </a:xfrm>
          </p:grpSpPr>
          <p:sp>
            <p:nvSpPr>
              <p:cNvPr id="4347" name="Google Shape;4347;p5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52" name="Google Shape;4352;p55"/>
          <p:cNvGrpSpPr/>
          <p:nvPr/>
        </p:nvGrpSpPr>
        <p:grpSpPr>
          <a:xfrm>
            <a:off x="6838780" y="3531013"/>
            <a:ext cx="1581862" cy="650625"/>
            <a:chOff x="6777990" y="3710194"/>
            <a:chExt cx="1646915" cy="677382"/>
          </a:xfrm>
        </p:grpSpPr>
        <p:grpSp>
          <p:nvGrpSpPr>
            <p:cNvPr id="4353" name="Google Shape;4353;p55"/>
            <p:cNvGrpSpPr/>
            <p:nvPr/>
          </p:nvGrpSpPr>
          <p:grpSpPr>
            <a:xfrm>
              <a:off x="6777990" y="3874492"/>
              <a:ext cx="411129" cy="513083"/>
              <a:chOff x="6777990" y="3874492"/>
              <a:chExt cx="411129" cy="513083"/>
            </a:xfrm>
          </p:grpSpPr>
          <p:cxnSp>
            <p:nvCxnSpPr>
              <p:cNvPr id="4354" name="Google Shape;4354;p5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355" name="Google Shape;4355;p5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55"/>
            <p:cNvGrpSpPr/>
            <p:nvPr/>
          </p:nvGrpSpPr>
          <p:grpSpPr>
            <a:xfrm>
              <a:off x="7188425" y="3710194"/>
              <a:ext cx="411123" cy="520535"/>
              <a:chOff x="7188425" y="3710194"/>
              <a:chExt cx="411123" cy="520535"/>
            </a:xfrm>
          </p:grpSpPr>
          <p:cxnSp>
            <p:nvCxnSpPr>
              <p:cNvPr id="4357" name="Google Shape;4357;p5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358" name="Google Shape;4358;p5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 name="Google Shape;4359;p55"/>
            <p:cNvGrpSpPr/>
            <p:nvPr/>
          </p:nvGrpSpPr>
          <p:grpSpPr>
            <a:xfrm>
              <a:off x="7603341" y="3874492"/>
              <a:ext cx="411474" cy="513083"/>
              <a:chOff x="7603341" y="3874492"/>
              <a:chExt cx="411474" cy="513083"/>
            </a:xfrm>
          </p:grpSpPr>
          <p:cxnSp>
            <p:nvCxnSpPr>
              <p:cNvPr id="4360" name="Google Shape;4360;p5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361" name="Google Shape;4361;p5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 name="Google Shape;4362;p55"/>
            <p:cNvGrpSpPr/>
            <p:nvPr/>
          </p:nvGrpSpPr>
          <p:grpSpPr>
            <a:xfrm>
              <a:off x="8013776" y="3722847"/>
              <a:ext cx="411129" cy="507881"/>
              <a:chOff x="8013776" y="3722847"/>
              <a:chExt cx="411129" cy="507881"/>
            </a:xfrm>
          </p:grpSpPr>
          <p:cxnSp>
            <p:nvCxnSpPr>
              <p:cNvPr id="4363" name="Google Shape;4363;p5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364" name="Google Shape;4364;p5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5" name="Google Shape;4365;p55"/>
          <p:cNvGrpSpPr/>
          <p:nvPr/>
        </p:nvGrpSpPr>
        <p:grpSpPr>
          <a:xfrm>
            <a:off x="5258295" y="2703853"/>
            <a:ext cx="1421889" cy="1020603"/>
            <a:chOff x="5190863" y="2824811"/>
            <a:chExt cx="1544860" cy="1108869"/>
          </a:xfrm>
        </p:grpSpPr>
        <p:grpSp>
          <p:nvGrpSpPr>
            <p:cNvPr id="4366" name="Google Shape;4366;p55"/>
            <p:cNvGrpSpPr/>
            <p:nvPr/>
          </p:nvGrpSpPr>
          <p:grpSpPr>
            <a:xfrm>
              <a:off x="5938695" y="3176919"/>
              <a:ext cx="685761" cy="404739"/>
              <a:chOff x="5938695" y="3176919"/>
              <a:chExt cx="685761" cy="404739"/>
            </a:xfrm>
          </p:grpSpPr>
          <p:grpSp>
            <p:nvGrpSpPr>
              <p:cNvPr id="4367" name="Google Shape;4367;p55"/>
              <p:cNvGrpSpPr/>
              <p:nvPr/>
            </p:nvGrpSpPr>
            <p:grpSpPr>
              <a:xfrm>
                <a:off x="5938695" y="3176919"/>
                <a:ext cx="685761" cy="404739"/>
                <a:chOff x="5938695" y="3176919"/>
                <a:chExt cx="685761" cy="404739"/>
              </a:xfrm>
            </p:grpSpPr>
            <p:sp>
              <p:nvSpPr>
                <p:cNvPr id="4368" name="Google Shape;4368;p5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0" name="Google Shape;4370;p5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55"/>
            <p:cNvGrpSpPr/>
            <p:nvPr/>
          </p:nvGrpSpPr>
          <p:grpSpPr>
            <a:xfrm>
              <a:off x="5305233" y="3176835"/>
              <a:ext cx="685971" cy="404655"/>
              <a:chOff x="5305233" y="3176835"/>
              <a:chExt cx="685971" cy="404655"/>
            </a:xfrm>
          </p:grpSpPr>
          <p:grpSp>
            <p:nvGrpSpPr>
              <p:cNvPr id="4372" name="Google Shape;4372;p55"/>
              <p:cNvGrpSpPr/>
              <p:nvPr/>
            </p:nvGrpSpPr>
            <p:grpSpPr>
              <a:xfrm>
                <a:off x="5305233" y="3176835"/>
                <a:ext cx="685971" cy="404655"/>
                <a:chOff x="5305233" y="3176835"/>
                <a:chExt cx="685971" cy="404655"/>
              </a:xfrm>
            </p:grpSpPr>
            <p:sp>
              <p:nvSpPr>
                <p:cNvPr id="4373" name="Google Shape;4373;p5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5" name="Google Shape;4375;p5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6" name="Google Shape;4376;p5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7" name="Google Shape;4377;p55"/>
            <p:cNvGrpSpPr/>
            <p:nvPr/>
          </p:nvGrpSpPr>
          <p:grpSpPr>
            <a:xfrm>
              <a:off x="5657361" y="2824811"/>
              <a:ext cx="1078361" cy="404655"/>
              <a:chOff x="5657361" y="2824811"/>
              <a:chExt cx="1078361" cy="404655"/>
            </a:xfrm>
          </p:grpSpPr>
          <p:grpSp>
            <p:nvGrpSpPr>
              <p:cNvPr id="4378" name="Google Shape;4378;p55"/>
              <p:cNvGrpSpPr/>
              <p:nvPr/>
            </p:nvGrpSpPr>
            <p:grpSpPr>
              <a:xfrm>
                <a:off x="5657361" y="2824811"/>
                <a:ext cx="1078361" cy="404655"/>
                <a:chOff x="5657361" y="2824811"/>
                <a:chExt cx="1078361" cy="404655"/>
              </a:xfrm>
            </p:grpSpPr>
            <p:grpSp>
              <p:nvGrpSpPr>
                <p:cNvPr id="4379" name="Google Shape;4379;p55"/>
                <p:cNvGrpSpPr/>
                <p:nvPr/>
              </p:nvGrpSpPr>
              <p:grpSpPr>
                <a:xfrm>
                  <a:off x="5938485" y="2824811"/>
                  <a:ext cx="797237" cy="404655"/>
                  <a:chOff x="5938485" y="2824811"/>
                  <a:chExt cx="797237" cy="404655"/>
                </a:xfrm>
              </p:grpSpPr>
              <p:sp>
                <p:nvSpPr>
                  <p:cNvPr id="4380" name="Google Shape;4380;p5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2" name="Google Shape;4382;p5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3" name="Google Shape;4383;p5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 name="Google Shape;4384;p55"/>
            <p:cNvGrpSpPr/>
            <p:nvPr/>
          </p:nvGrpSpPr>
          <p:grpSpPr>
            <a:xfrm>
              <a:off x="5190863" y="3528942"/>
              <a:ext cx="1078026" cy="404739"/>
              <a:chOff x="5190863" y="3528942"/>
              <a:chExt cx="1078026" cy="404739"/>
            </a:xfrm>
          </p:grpSpPr>
          <p:sp>
            <p:nvSpPr>
              <p:cNvPr id="4385" name="Google Shape;4385;p5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6" name="Google Shape;4386;p55"/>
              <p:cNvGrpSpPr/>
              <p:nvPr/>
            </p:nvGrpSpPr>
            <p:grpSpPr>
              <a:xfrm>
                <a:off x="5190863" y="3528942"/>
                <a:ext cx="1078026" cy="404739"/>
                <a:chOff x="5190863" y="3528942"/>
                <a:chExt cx="1078026" cy="404739"/>
              </a:xfrm>
            </p:grpSpPr>
            <p:sp>
              <p:nvSpPr>
                <p:cNvPr id="4387" name="Google Shape;4387;p5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89" name="Google Shape;4389;p55"/>
          <p:cNvGrpSpPr/>
          <p:nvPr/>
        </p:nvGrpSpPr>
        <p:grpSpPr>
          <a:xfrm>
            <a:off x="724302" y="1268321"/>
            <a:ext cx="1086719" cy="879487"/>
            <a:chOff x="803162" y="1474292"/>
            <a:chExt cx="1086719" cy="879487"/>
          </a:xfrm>
        </p:grpSpPr>
        <p:grpSp>
          <p:nvGrpSpPr>
            <p:cNvPr id="4390" name="Google Shape;4390;p55"/>
            <p:cNvGrpSpPr/>
            <p:nvPr/>
          </p:nvGrpSpPr>
          <p:grpSpPr>
            <a:xfrm>
              <a:off x="803162" y="1625948"/>
              <a:ext cx="445856" cy="576579"/>
              <a:chOff x="803162" y="1625948"/>
              <a:chExt cx="445856" cy="576579"/>
            </a:xfrm>
          </p:grpSpPr>
          <p:sp>
            <p:nvSpPr>
              <p:cNvPr id="4391" name="Google Shape;4391;p5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2" name="Google Shape;4392;p55"/>
              <p:cNvGrpSpPr/>
              <p:nvPr/>
            </p:nvGrpSpPr>
            <p:grpSpPr>
              <a:xfrm>
                <a:off x="1056023" y="1625948"/>
                <a:ext cx="192995" cy="576579"/>
                <a:chOff x="1056023" y="1625948"/>
                <a:chExt cx="192995" cy="576579"/>
              </a:xfrm>
            </p:grpSpPr>
            <p:sp>
              <p:nvSpPr>
                <p:cNvPr id="4393" name="Google Shape;4393;p5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8" name="Google Shape;4398;p55"/>
            <p:cNvGrpSpPr/>
            <p:nvPr/>
          </p:nvGrpSpPr>
          <p:grpSpPr>
            <a:xfrm>
              <a:off x="1371406" y="1474292"/>
              <a:ext cx="518475" cy="879487"/>
              <a:chOff x="1398231" y="1474292"/>
              <a:chExt cx="518475" cy="879487"/>
            </a:xfrm>
          </p:grpSpPr>
          <p:grpSp>
            <p:nvGrpSpPr>
              <p:cNvPr id="4399" name="Google Shape;4399;p55"/>
              <p:cNvGrpSpPr/>
              <p:nvPr/>
            </p:nvGrpSpPr>
            <p:grpSpPr>
              <a:xfrm>
                <a:off x="1398231" y="1474292"/>
                <a:ext cx="518475" cy="341643"/>
                <a:chOff x="1398231" y="1474292"/>
                <a:chExt cx="518475" cy="341643"/>
              </a:xfrm>
            </p:grpSpPr>
            <p:sp>
              <p:nvSpPr>
                <p:cNvPr id="4400" name="Google Shape;4400;p5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1" name="Google Shape;4401;p55"/>
                <p:cNvGrpSpPr/>
                <p:nvPr/>
              </p:nvGrpSpPr>
              <p:grpSpPr>
                <a:xfrm>
                  <a:off x="1616453" y="1474292"/>
                  <a:ext cx="300253" cy="341643"/>
                  <a:chOff x="1616453" y="1475379"/>
                  <a:chExt cx="300253" cy="341643"/>
                </a:xfrm>
              </p:grpSpPr>
              <p:sp>
                <p:nvSpPr>
                  <p:cNvPr id="4402" name="Google Shape;4402;p5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9" name="Google Shape;4409;p55"/>
                  <p:cNvGrpSpPr/>
                  <p:nvPr/>
                </p:nvGrpSpPr>
                <p:grpSpPr>
                  <a:xfrm>
                    <a:off x="1839639" y="1475379"/>
                    <a:ext cx="77067" cy="341643"/>
                    <a:chOff x="1839639" y="1475379"/>
                    <a:chExt cx="77067" cy="341643"/>
                  </a:xfrm>
                </p:grpSpPr>
                <p:sp>
                  <p:nvSpPr>
                    <p:cNvPr id="4410" name="Google Shape;4410;p5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12" name="Google Shape;4412;p55"/>
              <p:cNvGrpSpPr/>
              <p:nvPr/>
            </p:nvGrpSpPr>
            <p:grpSpPr>
              <a:xfrm>
                <a:off x="1398451" y="2012951"/>
                <a:ext cx="518255" cy="340828"/>
                <a:chOff x="1398451" y="2012951"/>
                <a:chExt cx="518255" cy="340828"/>
              </a:xfrm>
            </p:grpSpPr>
            <p:sp>
              <p:nvSpPr>
                <p:cNvPr id="4413" name="Google Shape;4413;p5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4" name="Google Shape;4414;p55"/>
                <p:cNvGrpSpPr/>
                <p:nvPr/>
              </p:nvGrpSpPr>
              <p:grpSpPr>
                <a:xfrm>
                  <a:off x="1616453" y="2012951"/>
                  <a:ext cx="300253" cy="340828"/>
                  <a:chOff x="1616453" y="2013538"/>
                  <a:chExt cx="300253" cy="340828"/>
                </a:xfrm>
              </p:grpSpPr>
              <p:sp>
                <p:nvSpPr>
                  <p:cNvPr id="4415" name="Google Shape;4415;p5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 name="Google Shape;4422;p55"/>
                  <p:cNvGrpSpPr/>
                  <p:nvPr/>
                </p:nvGrpSpPr>
                <p:grpSpPr>
                  <a:xfrm>
                    <a:off x="1839639" y="2013538"/>
                    <a:ext cx="77067" cy="340828"/>
                    <a:chOff x="1839639" y="2013538"/>
                    <a:chExt cx="77067" cy="340828"/>
                  </a:xfrm>
                </p:grpSpPr>
                <p:sp>
                  <p:nvSpPr>
                    <p:cNvPr id="4423" name="Google Shape;4423;p5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425" name="Google Shape;4425;p55"/>
          <p:cNvGrpSpPr/>
          <p:nvPr/>
        </p:nvGrpSpPr>
        <p:grpSpPr>
          <a:xfrm>
            <a:off x="721126" y="3399508"/>
            <a:ext cx="1368681" cy="682918"/>
            <a:chOff x="724986" y="3605478"/>
            <a:chExt cx="1368681" cy="682918"/>
          </a:xfrm>
        </p:grpSpPr>
        <p:grpSp>
          <p:nvGrpSpPr>
            <p:cNvPr id="4426" name="Google Shape;4426;p55"/>
            <p:cNvGrpSpPr/>
            <p:nvPr/>
          </p:nvGrpSpPr>
          <p:grpSpPr>
            <a:xfrm>
              <a:off x="1289102" y="3823629"/>
              <a:ext cx="240442" cy="250435"/>
              <a:chOff x="-165066" y="3843615"/>
              <a:chExt cx="221259" cy="230455"/>
            </a:xfrm>
          </p:grpSpPr>
          <p:sp>
            <p:nvSpPr>
              <p:cNvPr id="4427" name="Google Shape;4427;p5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55"/>
            <p:cNvGrpSpPr/>
            <p:nvPr/>
          </p:nvGrpSpPr>
          <p:grpSpPr>
            <a:xfrm>
              <a:off x="724986" y="3605478"/>
              <a:ext cx="1368681" cy="682918"/>
              <a:chOff x="724986" y="3605478"/>
              <a:chExt cx="1368681" cy="682918"/>
            </a:xfrm>
          </p:grpSpPr>
          <p:grpSp>
            <p:nvGrpSpPr>
              <p:cNvPr id="4448" name="Google Shape;4448;p55"/>
              <p:cNvGrpSpPr/>
              <p:nvPr/>
            </p:nvGrpSpPr>
            <p:grpSpPr>
              <a:xfrm>
                <a:off x="1498221" y="4047614"/>
                <a:ext cx="529172" cy="240783"/>
                <a:chOff x="1498221" y="4047614"/>
                <a:chExt cx="529172" cy="240783"/>
              </a:xfrm>
            </p:grpSpPr>
            <p:grpSp>
              <p:nvGrpSpPr>
                <p:cNvPr id="4449" name="Google Shape;4449;p55"/>
                <p:cNvGrpSpPr/>
                <p:nvPr/>
              </p:nvGrpSpPr>
              <p:grpSpPr>
                <a:xfrm>
                  <a:off x="1826655" y="4224370"/>
                  <a:ext cx="200738" cy="25631"/>
                  <a:chOff x="1826655" y="4224370"/>
                  <a:chExt cx="200738" cy="25631"/>
                </a:xfrm>
              </p:grpSpPr>
              <p:sp>
                <p:nvSpPr>
                  <p:cNvPr id="4450" name="Google Shape;4450;p5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55"/>
                <p:cNvGrpSpPr/>
                <p:nvPr/>
              </p:nvGrpSpPr>
              <p:grpSpPr>
                <a:xfrm>
                  <a:off x="1498221" y="4047614"/>
                  <a:ext cx="328444" cy="240783"/>
                  <a:chOff x="1498221" y="4047614"/>
                  <a:chExt cx="328444" cy="240783"/>
                </a:xfrm>
              </p:grpSpPr>
              <p:sp>
                <p:nvSpPr>
                  <p:cNvPr id="4453" name="Google Shape;4453;p5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4" name="Google Shape;4454;p55"/>
                  <p:cNvGrpSpPr/>
                  <p:nvPr/>
                </p:nvGrpSpPr>
                <p:grpSpPr>
                  <a:xfrm>
                    <a:off x="1498221" y="4047614"/>
                    <a:ext cx="150566" cy="190416"/>
                    <a:chOff x="1498221" y="4047614"/>
                    <a:chExt cx="150566" cy="190416"/>
                  </a:xfrm>
                </p:grpSpPr>
                <p:sp>
                  <p:nvSpPr>
                    <p:cNvPr id="4455" name="Google Shape;4455;p5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57" name="Google Shape;4457;p55"/>
              <p:cNvGrpSpPr/>
              <p:nvPr/>
            </p:nvGrpSpPr>
            <p:grpSpPr>
              <a:xfrm>
                <a:off x="1560718" y="3800594"/>
                <a:ext cx="532948" cy="302090"/>
                <a:chOff x="1560718" y="3800594"/>
                <a:chExt cx="532948" cy="302090"/>
              </a:xfrm>
            </p:grpSpPr>
            <p:grpSp>
              <p:nvGrpSpPr>
                <p:cNvPr id="4458" name="Google Shape;4458;p55"/>
                <p:cNvGrpSpPr/>
                <p:nvPr/>
              </p:nvGrpSpPr>
              <p:grpSpPr>
                <a:xfrm>
                  <a:off x="1912179" y="3827344"/>
                  <a:ext cx="181487" cy="25631"/>
                  <a:chOff x="1912179" y="3827344"/>
                  <a:chExt cx="181487" cy="25631"/>
                </a:xfrm>
              </p:grpSpPr>
              <p:sp>
                <p:nvSpPr>
                  <p:cNvPr id="4459" name="Google Shape;4459;p5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55"/>
                <p:cNvGrpSpPr/>
                <p:nvPr/>
              </p:nvGrpSpPr>
              <p:grpSpPr>
                <a:xfrm>
                  <a:off x="1912179" y="4044505"/>
                  <a:ext cx="181487" cy="25622"/>
                  <a:chOff x="1912179" y="4044506"/>
                  <a:chExt cx="181487" cy="25622"/>
                </a:xfrm>
              </p:grpSpPr>
              <p:sp>
                <p:nvSpPr>
                  <p:cNvPr id="4462" name="Google Shape;4462;p5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55"/>
                <p:cNvGrpSpPr/>
                <p:nvPr/>
              </p:nvGrpSpPr>
              <p:grpSpPr>
                <a:xfrm>
                  <a:off x="1560718" y="3800594"/>
                  <a:ext cx="351472" cy="302090"/>
                  <a:chOff x="1560718" y="3800594"/>
                  <a:chExt cx="351472" cy="302090"/>
                </a:xfrm>
              </p:grpSpPr>
              <p:grpSp>
                <p:nvGrpSpPr>
                  <p:cNvPr id="4465" name="Google Shape;4465;p55"/>
                  <p:cNvGrpSpPr/>
                  <p:nvPr/>
                </p:nvGrpSpPr>
                <p:grpSpPr>
                  <a:xfrm>
                    <a:off x="1560718" y="3842857"/>
                    <a:ext cx="173586" cy="217131"/>
                    <a:chOff x="1560718" y="3842857"/>
                    <a:chExt cx="173586" cy="217131"/>
                  </a:xfrm>
                </p:grpSpPr>
                <p:sp>
                  <p:nvSpPr>
                    <p:cNvPr id="4466" name="Google Shape;4466;p5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9" name="Google Shape;4469;p5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71" name="Google Shape;4471;p5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2" name="Google Shape;4472;p55"/>
              <p:cNvGrpSpPr/>
              <p:nvPr/>
            </p:nvGrpSpPr>
            <p:grpSpPr>
              <a:xfrm>
                <a:off x="785350" y="3605478"/>
                <a:ext cx="535311" cy="249245"/>
                <a:chOff x="785350" y="3605478"/>
                <a:chExt cx="535311" cy="249245"/>
              </a:xfrm>
            </p:grpSpPr>
            <p:grpSp>
              <p:nvGrpSpPr>
                <p:cNvPr id="4473" name="Google Shape;4473;p55"/>
                <p:cNvGrpSpPr/>
                <p:nvPr/>
              </p:nvGrpSpPr>
              <p:grpSpPr>
                <a:xfrm>
                  <a:off x="785350" y="3605478"/>
                  <a:ext cx="376191" cy="102736"/>
                  <a:chOff x="785350" y="3605478"/>
                  <a:chExt cx="376191" cy="102736"/>
                </a:xfrm>
              </p:grpSpPr>
              <p:sp>
                <p:nvSpPr>
                  <p:cNvPr id="4474" name="Google Shape;4474;p5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7" name="Google Shape;4477;p55"/>
                <p:cNvGrpSpPr/>
                <p:nvPr/>
              </p:nvGrpSpPr>
              <p:grpSpPr>
                <a:xfrm>
                  <a:off x="1161530" y="3655851"/>
                  <a:ext cx="159131" cy="198872"/>
                  <a:chOff x="1161530" y="3655851"/>
                  <a:chExt cx="159131" cy="198872"/>
                </a:xfrm>
              </p:grpSpPr>
              <p:sp>
                <p:nvSpPr>
                  <p:cNvPr id="4478" name="Google Shape;4478;p5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0" name="Google Shape;4480;p55"/>
              <p:cNvGrpSpPr/>
              <p:nvPr/>
            </p:nvGrpSpPr>
            <p:grpSpPr>
              <a:xfrm>
                <a:off x="785350" y="4047614"/>
                <a:ext cx="535311" cy="240783"/>
                <a:chOff x="785350" y="4047614"/>
                <a:chExt cx="535311" cy="240783"/>
              </a:xfrm>
            </p:grpSpPr>
            <p:grpSp>
              <p:nvGrpSpPr>
                <p:cNvPr id="4481" name="Google Shape;4481;p55"/>
                <p:cNvGrpSpPr/>
                <p:nvPr/>
              </p:nvGrpSpPr>
              <p:grpSpPr>
                <a:xfrm>
                  <a:off x="1161636" y="4047614"/>
                  <a:ext cx="159025" cy="190415"/>
                  <a:chOff x="1161636" y="4047614"/>
                  <a:chExt cx="159025" cy="190415"/>
                </a:xfrm>
              </p:grpSpPr>
              <p:sp>
                <p:nvSpPr>
                  <p:cNvPr id="4482" name="Google Shape;4482;p5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55"/>
                <p:cNvGrpSpPr/>
                <p:nvPr/>
              </p:nvGrpSpPr>
              <p:grpSpPr>
                <a:xfrm>
                  <a:off x="785350" y="4185661"/>
                  <a:ext cx="376191" cy="102736"/>
                  <a:chOff x="785350" y="4185661"/>
                  <a:chExt cx="376191" cy="102736"/>
                </a:xfrm>
              </p:grpSpPr>
              <p:sp>
                <p:nvSpPr>
                  <p:cNvPr id="4485" name="Google Shape;4485;p5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8" name="Google Shape;4488;p55"/>
              <p:cNvGrpSpPr/>
              <p:nvPr/>
            </p:nvGrpSpPr>
            <p:grpSpPr>
              <a:xfrm>
                <a:off x="1501054" y="3605478"/>
                <a:ext cx="526340" cy="249240"/>
                <a:chOff x="1501054" y="3605478"/>
                <a:chExt cx="526340" cy="249240"/>
              </a:xfrm>
            </p:grpSpPr>
            <p:grpSp>
              <p:nvGrpSpPr>
                <p:cNvPr id="4489" name="Google Shape;4489;p55"/>
                <p:cNvGrpSpPr/>
                <p:nvPr/>
              </p:nvGrpSpPr>
              <p:grpSpPr>
                <a:xfrm>
                  <a:off x="1834208" y="3643867"/>
                  <a:ext cx="193185" cy="25622"/>
                  <a:chOff x="1834208" y="3643867"/>
                  <a:chExt cx="193185" cy="25622"/>
                </a:xfrm>
              </p:grpSpPr>
              <p:sp>
                <p:nvSpPr>
                  <p:cNvPr id="4490" name="Google Shape;4490;p5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 name="Google Shape;4492;p55"/>
                <p:cNvGrpSpPr/>
                <p:nvPr/>
              </p:nvGrpSpPr>
              <p:grpSpPr>
                <a:xfrm>
                  <a:off x="1501054" y="3605478"/>
                  <a:ext cx="333165" cy="249240"/>
                  <a:chOff x="1501054" y="3605478"/>
                  <a:chExt cx="333165" cy="249240"/>
                </a:xfrm>
              </p:grpSpPr>
              <p:sp>
                <p:nvSpPr>
                  <p:cNvPr id="4493" name="Google Shape;4493;p5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4" name="Google Shape;4494;p55"/>
                  <p:cNvGrpSpPr/>
                  <p:nvPr/>
                </p:nvGrpSpPr>
                <p:grpSpPr>
                  <a:xfrm>
                    <a:off x="1501054" y="3655851"/>
                    <a:ext cx="155286" cy="198867"/>
                    <a:chOff x="1501054" y="3655851"/>
                    <a:chExt cx="155286" cy="198867"/>
                  </a:xfrm>
                </p:grpSpPr>
                <p:sp>
                  <p:nvSpPr>
                    <p:cNvPr id="4495" name="Google Shape;4495;p5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97" name="Google Shape;4497;p55"/>
              <p:cNvGrpSpPr/>
              <p:nvPr/>
            </p:nvGrpSpPr>
            <p:grpSpPr>
              <a:xfrm>
                <a:off x="724986" y="3800594"/>
                <a:ext cx="532950" cy="302090"/>
                <a:chOff x="724986" y="3800594"/>
                <a:chExt cx="532950" cy="302090"/>
              </a:xfrm>
            </p:grpSpPr>
            <p:grpSp>
              <p:nvGrpSpPr>
                <p:cNvPr id="4498" name="Google Shape;4498;p55"/>
                <p:cNvGrpSpPr/>
                <p:nvPr/>
              </p:nvGrpSpPr>
              <p:grpSpPr>
                <a:xfrm>
                  <a:off x="724986" y="4044367"/>
                  <a:ext cx="181314" cy="25626"/>
                  <a:chOff x="724986" y="4044367"/>
                  <a:chExt cx="181314" cy="25626"/>
                </a:xfrm>
              </p:grpSpPr>
              <p:sp>
                <p:nvSpPr>
                  <p:cNvPr id="4499" name="Google Shape;4499;p5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55"/>
                <p:cNvGrpSpPr/>
                <p:nvPr/>
              </p:nvGrpSpPr>
              <p:grpSpPr>
                <a:xfrm>
                  <a:off x="906290" y="3800594"/>
                  <a:ext cx="351646" cy="302090"/>
                  <a:chOff x="906290" y="3800594"/>
                  <a:chExt cx="351646" cy="302090"/>
                </a:xfrm>
              </p:grpSpPr>
              <p:grpSp>
                <p:nvGrpSpPr>
                  <p:cNvPr id="4502" name="Google Shape;4502;p55"/>
                  <p:cNvGrpSpPr/>
                  <p:nvPr/>
                </p:nvGrpSpPr>
                <p:grpSpPr>
                  <a:xfrm>
                    <a:off x="1084172" y="3842857"/>
                    <a:ext cx="173764" cy="217131"/>
                    <a:chOff x="1084172" y="3842857"/>
                    <a:chExt cx="173764" cy="217131"/>
                  </a:xfrm>
                </p:grpSpPr>
                <p:grpSp>
                  <p:nvGrpSpPr>
                    <p:cNvPr id="4503" name="Google Shape;4503;p55"/>
                    <p:cNvGrpSpPr/>
                    <p:nvPr/>
                  </p:nvGrpSpPr>
                  <p:grpSpPr>
                    <a:xfrm>
                      <a:off x="1156862" y="3936509"/>
                      <a:ext cx="101073" cy="25622"/>
                      <a:chOff x="1156862" y="3936509"/>
                      <a:chExt cx="101073" cy="25622"/>
                    </a:xfrm>
                  </p:grpSpPr>
                  <p:sp>
                    <p:nvSpPr>
                      <p:cNvPr id="4504" name="Google Shape;4504;p5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6" name="Google Shape;4506;p5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7" name="Google Shape;4507;p5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55"/>
                <p:cNvGrpSpPr/>
                <p:nvPr/>
              </p:nvGrpSpPr>
              <p:grpSpPr>
                <a:xfrm>
                  <a:off x="724986" y="3830189"/>
                  <a:ext cx="189533" cy="25626"/>
                  <a:chOff x="724986" y="3830189"/>
                  <a:chExt cx="189533" cy="25626"/>
                </a:xfrm>
              </p:grpSpPr>
              <p:sp>
                <p:nvSpPr>
                  <p:cNvPr id="4510" name="Google Shape;4510;p5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512" name="Google Shape;4512;p55"/>
          <p:cNvGrpSpPr/>
          <p:nvPr/>
        </p:nvGrpSpPr>
        <p:grpSpPr>
          <a:xfrm>
            <a:off x="2249438" y="2249669"/>
            <a:ext cx="948701" cy="935378"/>
            <a:chOff x="2253298" y="2428317"/>
            <a:chExt cx="948701" cy="935378"/>
          </a:xfrm>
        </p:grpSpPr>
        <p:sp>
          <p:nvSpPr>
            <p:cNvPr id="4513" name="Google Shape;4513;p5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549"/>
        <p:cNvGrpSpPr/>
        <p:nvPr/>
      </p:nvGrpSpPr>
      <p:grpSpPr>
        <a:xfrm>
          <a:off x="0" y="0"/>
          <a:ext cx="0" cy="0"/>
          <a:chOff x="0" y="0"/>
          <a:chExt cx="0" cy="0"/>
        </a:xfrm>
      </p:grpSpPr>
      <p:grpSp>
        <p:nvGrpSpPr>
          <p:cNvPr id="4550" name="Google Shape;4550;p56"/>
          <p:cNvGrpSpPr/>
          <p:nvPr/>
        </p:nvGrpSpPr>
        <p:grpSpPr>
          <a:xfrm>
            <a:off x="3339745" y="952988"/>
            <a:ext cx="2363393" cy="1017867"/>
            <a:chOff x="3292400" y="1219146"/>
            <a:chExt cx="2615240" cy="1110239"/>
          </a:xfrm>
        </p:grpSpPr>
        <p:sp>
          <p:nvSpPr>
            <p:cNvPr id="4551" name="Google Shape;4551;p5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4552" name="Google Shape;4552;p5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53" name="Google Shape;4553;p5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4554" name="Google Shape;4554;p5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4555" name="Google Shape;4555;p5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4556" name="Google Shape;4556;p5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4557" name="Google Shape;4557;p5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4558" name="Google Shape;4558;p5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4559" name="Google Shape;4559;p5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4560" name="Google Shape;4560;p5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4561" name="Google Shape;4561;p5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562" name="Google Shape;4562;p5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4563" name="Google Shape;4563;p5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564" name="Google Shape;4564;p5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4565" name="Google Shape;4565;p56"/>
            <p:cNvGrpSpPr/>
            <p:nvPr/>
          </p:nvGrpSpPr>
          <p:grpSpPr>
            <a:xfrm>
              <a:off x="3748438" y="1378608"/>
              <a:ext cx="2159202" cy="903971"/>
              <a:chOff x="1683525" y="2179850"/>
              <a:chExt cx="4519050" cy="2134525"/>
            </a:xfrm>
          </p:grpSpPr>
          <p:sp>
            <p:nvSpPr>
              <p:cNvPr id="4566" name="Google Shape;4566;p5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67" name="Google Shape;4567;p5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68" name="Google Shape;4568;p5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69" name="Google Shape;4569;p5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70" name="Google Shape;4570;p5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71" name="Google Shape;4571;p5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72" name="Google Shape;4572;p5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73" name="Google Shape;4573;p5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74" name="Google Shape;4574;p5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75" name="Google Shape;4575;p5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76" name="Google Shape;4576;p5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577" name="Google Shape;4577;p5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4578" name="Google Shape;4578;p56"/>
          <p:cNvGraphicFramePr/>
          <p:nvPr/>
        </p:nvGraphicFramePr>
        <p:xfrm>
          <a:off x="5935838" y="2130461"/>
          <a:ext cx="2491300" cy="868600"/>
        </p:xfrm>
        <a:graphic>
          <a:graphicData uri="http://schemas.openxmlformats.org/drawingml/2006/table">
            <a:tbl>
              <a:tblPr>
                <a:noFill/>
                <a:tableStyleId>{D942B15C-8178-4458-99AB-C99563CE74A7}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579" name="Google Shape;4579;p56"/>
          <p:cNvGrpSpPr/>
          <p:nvPr/>
        </p:nvGrpSpPr>
        <p:grpSpPr>
          <a:xfrm>
            <a:off x="5910045" y="3189058"/>
            <a:ext cx="2522867" cy="1001454"/>
            <a:chOff x="1904318" y="789980"/>
            <a:chExt cx="1489472" cy="606868"/>
          </a:xfrm>
        </p:grpSpPr>
        <p:cxnSp>
          <p:nvCxnSpPr>
            <p:cNvPr id="4580" name="Google Shape;4580;p5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581" name="Google Shape;4581;p5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582" name="Google Shape;4582;p5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583" name="Google Shape;4583;p56"/>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4584" name="Google Shape;4584;p56"/>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4585" name="Google Shape;4585;p56"/>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4586" name="Google Shape;4586;p56"/>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4587" name="Google Shape;4587;p5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6"/>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4594" name="Google Shape;4594;p56"/>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4595" name="Google Shape;4595;p56"/>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4596" name="Google Shape;4596;p5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56"/>
          <p:cNvGrpSpPr/>
          <p:nvPr/>
        </p:nvGrpSpPr>
        <p:grpSpPr>
          <a:xfrm>
            <a:off x="712562" y="998017"/>
            <a:ext cx="2394370" cy="976502"/>
            <a:chOff x="749309" y="1112739"/>
            <a:chExt cx="2371603" cy="976502"/>
          </a:xfrm>
        </p:grpSpPr>
        <p:sp>
          <p:nvSpPr>
            <p:cNvPr id="4598" name="Google Shape;4598;p5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630" name="Google Shape;4630;p56"/>
          <p:cNvGraphicFramePr/>
          <p:nvPr/>
        </p:nvGraphicFramePr>
        <p:xfrm>
          <a:off x="5935863" y="996311"/>
          <a:ext cx="2491300" cy="976425"/>
        </p:xfrm>
        <a:graphic>
          <a:graphicData uri="http://schemas.openxmlformats.org/drawingml/2006/table">
            <a:tbl>
              <a:tblPr>
                <a:noFill/>
                <a:tableStyleId>{D942B15C-8178-4458-99AB-C99563CE74A7}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631" name="Google Shape;4631;p56"/>
          <p:cNvGraphicFramePr/>
          <p:nvPr/>
        </p:nvGraphicFramePr>
        <p:xfrm>
          <a:off x="3342575" y="2130461"/>
          <a:ext cx="2363400" cy="868575"/>
        </p:xfrm>
        <a:graphic>
          <a:graphicData uri="http://schemas.openxmlformats.org/drawingml/2006/table">
            <a:tbl>
              <a:tblPr>
                <a:noFill/>
                <a:tableStyleId>{D942B15C-8178-4458-99AB-C99563CE74A7}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632" name="Google Shape;4632;p56"/>
          <p:cNvGrpSpPr/>
          <p:nvPr/>
        </p:nvGrpSpPr>
        <p:grpSpPr>
          <a:xfrm>
            <a:off x="4086505" y="2517104"/>
            <a:ext cx="1517436" cy="74460"/>
            <a:chOff x="3980086" y="2804397"/>
            <a:chExt cx="1227600" cy="66900"/>
          </a:xfrm>
        </p:grpSpPr>
        <p:sp>
          <p:nvSpPr>
            <p:cNvPr id="4633" name="Google Shape;4633;p5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 name="Google Shape;4635;p56"/>
          <p:cNvGrpSpPr/>
          <p:nvPr/>
        </p:nvGrpSpPr>
        <p:grpSpPr>
          <a:xfrm>
            <a:off x="4711569" y="2809692"/>
            <a:ext cx="892956" cy="74460"/>
            <a:chOff x="3980086" y="2804397"/>
            <a:chExt cx="1227600" cy="66900"/>
          </a:xfrm>
        </p:grpSpPr>
        <p:sp>
          <p:nvSpPr>
            <p:cNvPr id="4636" name="Google Shape;4636;p5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 name="Google Shape;4638;p56"/>
          <p:cNvGrpSpPr/>
          <p:nvPr/>
        </p:nvGrpSpPr>
        <p:grpSpPr>
          <a:xfrm>
            <a:off x="3344661" y="3168575"/>
            <a:ext cx="2363244" cy="1005943"/>
            <a:chOff x="3358415" y="3361302"/>
            <a:chExt cx="2363244" cy="1024695"/>
          </a:xfrm>
        </p:grpSpPr>
        <p:grpSp>
          <p:nvGrpSpPr>
            <p:cNvPr id="4639" name="Google Shape;4639;p56"/>
            <p:cNvGrpSpPr/>
            <p:nvPr/>
          </p:nvGrpSpPr>
          <p:grpSpPr>
            <a:xfrm>
              <a:off x="3358415" y="3361302"/>
              <a:ext cx="441300" cy="1024695"/>
              <a:chOff x="3358415" y="3361302"/>
              <a:chExt cx="441300" cy="1024695"/>
            </a:xfrm>
          </p:grpSpPr>
          <p:sp>
            <p:nvSpPr>
              <p:cNvPr id="4640" name="Google Shape;4640;p5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56"/>
            <p:cNvGrpSpPr/>
            <p:nvPr/>
          </p:nvGrpSpPr>
          <p:grpSpPr>
            <a:xfrm>
              <a:off x="3838901" y="3361302"/>
              <a:ext cx="441300" cy="1024695"/>
              <a:chOff x="3838901" y="3361302"/>
              <a:chExt cx="441300" cy="1024695"/>
            </a:xfrm>
          </p:grpSpPr>
          <p:sp>
            <p:nvSpPr>
              <p:cNvPr id="4647" name="Google Shape;4647;p5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56"/>
            <p:cNvGrpSpPr/>
            <p:nvPr/>
          </p:nvGrpSpPr>
          <p:grpSpPr>
            <a:xfrm>
              <a:off x="4319387" y="3361302"/>
              <a:ext cx="441300" cy="1024695"/>
              <a:chOff x="4319387" y="3361302"/>
              <a:chExt cx="441300" cy="1024695"/>
            </a:xfrm>
          </p:grpSpPr>
          <p:sp>
            <p:nvSpPr>
              <p:cNvPr id="4654" name="Google Shape;4654;p5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 name="Google Shape;4660;p56"/>
            <p:cNvGrpSpPr/>
            <p:nvPr/>
          </p:nvGrpSpPr>
          <p:grpSpPr>
            <a:xfrm>
              <a:off x="4799873" y="3361302"/>
              <a:ext cx="441300" cy="1024695"/>
              <a:chOff x="4799873" y="3361302"/>
              <a:chExt cx="441300" cy="1024695"/>
            </a:xfrm>
          </p:grpSpPr>
          <p:sp>
            <p:nvSpPr>
              <p:cNvPr id="4661" name="Google Shape;4661;p5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7" name="Google Shape;4667;p56"/>
            <p:cNvGrpSpPr/>
            <p:nvPr/>
          </p:nvGrpSpPr>
          <p:grpSpPr>
            <a:xfrm>
              <a:off x="5280360" y="3361302"/>
              <a:ext cx="441300" cy="1024695"/>
              <a:chOff x="5280360" y="3361302"/>
              <a:chExt cx="441300" cy="1024695"/>
            </a:xfrm>
          </p:grpSpPr>
          <p:sp>
            <p:nvSpPr>
              <p:cNvPr id="4668" name="Google Shape;4668;p5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674" name="Google Shape;4674;p56"/>
          <p:cNvGraphicFramePr/>
          <p:nvPr/>
        </p:nvGraphicFramePr>
        <p:xfrm>
          <a:off x="711088" y="2130461"/>
          <a:ext cx="2403600" cy="881400"/>
        </p:xfrm>
        <a:graphic>
          <a:graphicData uri="http://schemas.openxmlformats.org/drawingml/2006/table">
            <a:tbl>
              <a:tblPr>
                <a:noFill/>
                <a:tableStyleId>{D942B15C-8178-4458-99AB-C99563CE74A7}</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675" name="Google Shape;4675;p56"/>
          <p:cNvGrpSpPr/>
          <p:nvPr/>
        </p:nvGrpSpPr>
        <p:grpSpPr>
          <a:xfrm>
            <a:off x="712613" y="3180186"/>
            <a:ext cx="2403614" cy="1005900"/>
            <a:chOff x="726450" y="3372825"/>
            <a:chExt cx="2403614" cy="1005900"/>
          </a:xfrm>
        </p:grpSpPr>
        <p:grpSp>
          <p:nvGrpSpPr>
            <p:cNvPr id="4676" name="Google Shape;4676;p56"/>
            <p:cNvGrpSpPr/>
            <p:nvPr/>
          </p:nvGrpSpPr>
          <p:grpSpPr>
            <a:xfrm>
              <a:off x="726450" y="3696000"/>
              <a:ext cx="2403614" cy="500898"/>
              <a:chOff x="726450" y="3696000"/>
              <a:chExt cx="2403614" cy="500898"/>
            </a:xfrm>
          </p:grpSpPr>
          <p:sp>
            <p:nvSpPr>
              <p:cNvPr id="4677" name="Google Shape;4677;p5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678" name="Google Shape;4678;p5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679" name="Google Shape;4679;p56"/>
            <p:cNvGrpSpPr/>
            <p:nvPr/>
          </p:nvGrpSpPr>
          <p:grpSpPr>
            <a:xfrm>
              <a:off x="1348050" y="3372825"/>
              <a:ext cx="1720425" cy="1005900"/>
              <a:chOff x="1348050" y="3372825"/>
              <a:chExt cx="1720425" cy="1005900"/>
            </a:xfrm>
          </p:grpSpPr>
          <p:sp>
            <p:nvSpPr>
              <p:cNvPr id="4680" name="Google Shape;4680;p5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681" name="Google Shape;4681;p5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682" name="Google Shape;4682;p5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683" name="Google Shape;4683;p5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684" name="Google Shape;4684;p5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685" name="Google Shape;4685;p56"/>
            <p:cNvGrpSpPr/>
            <p:nvPr/>
          </p:nvGrpSpPr>
          <p:grpSpPr>
            <a:xfrm>
              <a:off x="1455707" y="3731058"/>
              <a:ext cx="1491150" cy="417657"/>
              <a:chOff x="1455707" y="3731058"/>
              <a:chExt cx="1491150" cy="417657"/>
            </a:xfrm>
          </p:grpSpPr>
          <p:grpSp>
            <p:nvGrpSpPr>
              <p:cNvPr id="4686" name="Google Shape;4686;p56"/>
              <p:cNvGrpSpPr/>
              <p:nvPr/>
            </p:nvGrpSpPr>
            <p:grpSpPr>
              <a:xfrm>
                <a:off x="1472938" y="3745828"/>
                <a:ext cx="72126" cy="53788"/>
                <a:chOff x="1472938" y="3745828"/>
                <a:chExt cx="72126" cy="53788"/>
              </a:xfrm>
            </p:grpSpPr>
            <p:sp>
              <p:nvSpPr>
                <p:cNvPr id="4687" name="Google Shape;4687;p5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56"/>
              <p:cNvGrpSpPr/>
              <p:nvPr/>
            </p:nvGrpSpPr>
            <p:grpSpPr>
              <a:xfrm>
                <a:off x="1819181" y="4089633"/>
                <a:ext cx="72126" cy="53788"/>
                <a:chOff x="1819181" y="4089633"/>
                <a:chExt cx="72126" cy="53788"/>
              </a:xfrm>
            </p:grpSpPr>
            <p:sp>
              <p:nvSpPr>
                <p:cNvPr id="4690" name="Google Shape;4690;p5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 name="Google Shape;4692;p56"/>
              <p:cNvGrpSpPr/>
              <p:nvPr/>
            </p:nvGrpSpPr>
            <p:grpSpPr>
              <a:xfrm>
                <a:off x="1455707" y="4084171"/>
                <a:ext cx="64321" cy="64544"/>
                <a:chOff x="1455707" y="4084171"/>
                <a:chExt cx="64321" cy="64544"/>
              </a:xfrm>
            </p:grpSpPr>
            <p:sp>
              <p:nvSpPr>
                <p:cNvPr id="4693" name="Google Shape;4693;p5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56"/>
              <p:cNvGrpSpPr/>
              <p:nvPr/>
            </p:nvGrpSpPr>
            <p:grpSpPr>
              <a:xfrm>
                <a:off x="1818610" y="3731058"/>
                <a:ext cx="64321" cy="64544"/>
                <a:chOff x="1818610" y="3731058"/>
                <a:chExt cx="64321" cy="64544"/>
              </a:xfrm>
            </p:grpSpPr>
            <p:sp>
              <p:nvSpPr>
                <p:cNvPr id="4696" name="Google Shape;4696;p5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56"/>
              <p:cNvGrpSpPr/>
              <p:nvPr/>
            </p:nvGrpSpPr>
            <p:grpSpPr>
              <a:xfrm>
                <a:off x="2172491" y="4089633"/>
                <a:ext cx="72126" cy="53788"/>
                <a:chOff x="2172491" y="4089633"/>
                <a:chExt cx="72126" cy="53788"/>
              </a:xfrm>
            </p:grpSpPr>
            <p:sp>
              <p:nvSpPr>
                <p:cNvPr id="4699" name="Google Shape;4699;p5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56"/>
              <p:cNvGrpSpPr/>
              <p:nvPr/>
            </p:nvGrpSpPr>
            <p:grpSpPr>
              <a:xfrm>
                <a:off x="2171920" y="3731058"/>
                <a:ext cx="64321" cy="64544"/>
                <a:chOff x="2171920" y="3731058"/>
                <a:chExt cx="64321" cy="64544"/>
              </a:xfrm>
            </p:grpSpPr>
            <p:sp>
              <p:nvSpPr>
                <p:cNvPr id="4702" name="Google Shape;4702;p5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56"/>
              <p:cNvGrpSpPr/>
              <p:nvPr/>
            </p:nvGrpSpPr>
            <p:grpSpPr>
              <a:xfrm>
                <a:off x="2874730" y="3745828"/>
                <a:ext cx="72126" cy="53788"/>
                <a:chOff x="2874730" y="3745828"/>
                <a:chExt cx="72126" cy="53788"/>
              </a:xfrm>
            </p:grpSpPr>
            <p:sp>
              <p:nvSpPr>
                <p:cNvPr id="4705" name="Google Shape;4705;p5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 name="Google Shape;4707;p56"/>
              <p:cNvGrpSpPr/>
              <p:nvPr/>
            </p:nvGrpSpPr>
            <p:grpSpPr>
              <a:xfrm>
                <a:off x="2878589" y="4081481"/>
                <a:ext cx="64321" cy="64544"/>
                <a:chOff x="2878589" y="4081481"/>
                <a:chExt cx="64321" cy="64544"/>
              </a:xfrm>
            </p:grpSpPr>
            <p:sp>
              <p:nvSpPr>
                <p:cNvPr id="4708" name="Google Shape;4708;p5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oogle Shape;4710;p56"/>
              <p:cNvGrpSpPr/>
              <p:nvPr/>
            </p:nvGrpSpPr>
            <p:grpSpPr>
              <a:xfrm>
                <a:off x="2525796" y="4089633"/>
                <a:ext cx="72126" cy="53788"/>
                <a:chOff x="2525796" y="4089633"/>
                <a:chExt cx="72126" cy="53788"/>
              </a:xfrm>
            </p:grpSpPr>
            <p:sp>
              <p:nvSpPr>
                <p:cNvPr id="4711" name="Google Shape;4711;p5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56"/>
              <p:cNvGrpSpPr/>
              <p:nvPr/>
            </p:nvGrpSpPr>
            <p:grpSpPr>
              <a:xfrm>
                <a:off x="2525225" y="3731058"/>
                <a:ext cx="64321" cy="64544"/>
                <a:chOff x="2525225" y="3731058"/>
                <a:chExt cx="64321" cy="64544"/>
              </a:xfrm>
            </p:grpSpPr>
            <p:sp>
              <p:nvSpPr>
                <p:cNvPr id="4714" name="Google Shape;4714;p5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719"/>
        <p:cNvGrpSpPr/>
        <p:nvPr/>
      </p:nvGrpSpPr>
      <p:grpSpPr>
        <a:xfrm>
          <a:off x="0" y="0"/>
          <a:ext cx="0" cy="0"/>
          <a:chOff x="0" y="0"/>
          <a:chExt cx="0" cy="0"/>
        </a:xfrm>
      </p:grpSpPr>
      <p:grpSp>
        <p:nvGrpSpPr>
          <p:cNvPr id="4720" name="Google Shape;4720;p57"/>
          <p:cNvGrpSpPr/>
          <p:nvPr/>
        </p:nvGrpSpPr>
        <p:grpSpPr>
          <a:xfrm>
            <a:off x="716996" y="971307"/>
            <a:ext cx="845921" cy="690752"/>
            <a:chOff x="732428" y="1198513"/>
            <a:chExt cx="845921" cy="690752"/>
          </a:xfrm>
        </p:grpSpPr>
        <p:grpSp>
          <p:nvGrpSpPr>
            <p:cNvPr id="4721" name="Google Shape;4721;p57"/>
            <p:cNvGrpSpPr/>
            <p:nvPr/>
          </p:nvGrpSpPr>
          <p:grpSpPr>
            <a:xfrm>
              <a:off x="823030" y="1198513"/>
              <a:ext cx="755319" cy="690752"/>
              <a:chOff x="823030" y="1198513"/>
              <a:chExt cx="755319" cy="690752"/>
            </a:xfrm>
          </p:grpSpPr>
          <p:sp>
            <p:nvSpPr>
              <p:cNvPr id="4722" name="Google Shape;4722;p5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57"/>
            <p:cNvGrpSpPr/>
            <p:nvPr/>
          </p:nvGrpSpPr>
          <p:grpSpPr>
            <a:xfrm>
              <a:off x="732428" y="1239937"/>
              <a:ext cx="739912" cy="607886"/>
              <a:chOff x="732428" y="1239937"/>
              <a:chExt cx="739912" cy="607886"/>
            </a:xfrm>
          </p:grpSpPr>
          <p:sp>
            <p:nvSpPr>
              <p:cNvPr id="4725" name="Google Shape;4725;p5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57"/>
            <p:cNvGrpSpPr/>
            <p:nvPr/>
          </p:nvGrpSpPr>
          <p:grpSpPr>
            <a:xfrm>
              <a:off x="732428" y="1277018"/>
              <a:ext cx="702832" cy="533758"/>
              <a:chOff x="732428" y="1277018"/>
              <a:chExt cx="702832" cy="533758"/>
            </a:xfrm>
          </p:grpSpPr>
          <p:sp>
            <p:nvSpPr>
              <p:cNvPr id="4728" name="Google Shape;4728;p5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 name="Google Shape;4730;p57"/>
            <p:cNvGrpSpPr/>
            <p:nvPr/>
          </p:nvGrpSpPr>
          <p:grpSpPr>
            <a:xfrm>
              <a:off x="931170" y="1306653"/>
              <a:ext cx="647179" cy="474455"/>
              <a:chOff x="931170" y="1306653"/>
              <a:chExt cx="647179" cy="474455"/>
            </a:xfrm>
          </p:grpSpPr>
          <p:sp>
            <p:nvSpPr>
              <p:cNvPr id="4731" name="Google Shape;4731;p5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3" name="Google Shape;4733;p5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 name="Google Shape;4734;p57"/>
          <p:cNvGrpSpPr/>
          <p:nvPr/>
        </p:nvGrpSpPr>
        <p:grpSpPr>
          <a:xfrm>
            <a:off x="3948605" y="971313"/>
            <a:ext cx="634656" cy="699982"/>
            <a:chOff x="5985650" y="2860025"/>
            <a:chExt cx="1396075" cy="1539775"/>
          </a:xfrm>
        </p:grpSpPr>
        <p:sp>
          <p:nvSpPr>
            <p:cNvPr id="4735" name="Google Shape;4735;p5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57"/>
          <p:cNvGrpSpPr/>
          <p:nvPr/>
        </p:nvGrpSpPr>
        <p:grpSpPr>
          <a:xfrm>
            <a:off x="4704254" y="971307"/>
            <a:ext cx="725845" cy="699975"/>
            <a:chOff x="4249973" y="1201875"/>
            <a:chExt cx="1958568" cy="1888762"/>
          </a:xfrm>
        </p:grpSpPr>
        <p:sp>
          <p:nvSpPr>
            <p:cNvPr id="4768" name="Google Shape;4768;p5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9" name="Google Shape;4769;p57"/>
            <p:cNvGrpSpPr/>
            <p:nvPr/>
          </p:nvGrpSpPr>
          <p:grpSpPr>
            <a:xfrm>
              <a:off x="5853086" y="1789142"/>
              <a:ext cx="355454" cy="1048099"/>
              <a:chOff x="5576108" y="2016725"/>
              <a:chExt cx="565200" cy="1666560"/>
            </a:xfrm>
          </p:grpSpPr>
          <p:sp>
            <p:nvSpPr>
              <p:cNvPr id="4770" name="Google Shape;4770;p5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771" name="Google Shape;4771;p5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57"/>
            <p:cNvGrpSpPr/>
            <p:nvPr/>
          </p:nvGrpSpPr>
          <p:grpSpPr>
            <a:xfrm>
              <a:off x="4869455" y="2691676"/>
              <a:ext cx="1013897" cy="398961"/>
              <a:chOff x="4012057" y="3451825"/>
              <a:chExt cx="1612175" cy="634379"/>
            </a:xfrm>
          </p:grpSpPr>
          <p:sp>
            <p:nvSpPr>
              <p:cNvPr id="4773" name="Google Shape;4773;p5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774" name="Google Shape;4774;p5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57"/>
            <p:cNvGrpSpPr/>
            <p:nvPr/>
          </p:nvGrpSpPr>
          <p:grpSpPr>
            <a:xfrm>
              <a:off x="4276937" y="2155961"/>
              <a:ext cx="651965" cy="891358"/>
              <a:chOff x="3069908" y="2599997"/>
              <a:chExt cx="1036675" cy="1417328"/>
            </a:xfrm>
          </p:grpSpPr>
          <p:sp>
            <p:nvSpPr>
              <p:cNvPr id="4776" name="Google Shape;4776;p5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777" name="Google Shape;4777;p5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57"/>
            <p:cNvGrpSpPr/>
            <p:nvPr/>
          </p:nvGrpSpPr>
          <p:grpSpPr>
            <a:xfrm>
              <a:off x="5054918" y="1201875"/>
              <a:ext cx="999548" cy="602711"/>
              <a:chOff x="4306958" y="1082925"/>
              <a:chExt cx="1589359" cy="958358"/>
            </a:xfrm>
          </p:grpSpPr>
          <p:sp>
            <p:nvSpPr>
              <p:cNvPr id="4779" name="Google Shape;4779;p5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780" name="Google Shape;4780;p5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57"/>
            <p:cNvGrpSpPr/>
            <p:nvPr/>
          </p:nvGrpSpPr>
          <p:grpSpPr>
            <a:xfrm>
              <a:off x="4249973" y="1303451"/>
              <a:ext cx="799317" cy="841334"/>
              <a:chOff x="3027033" y="1244439"/>
              <a:chExt cx="1270977" cy="1337786"/>
            </a:xfrm>
          </p:grpSpPr>
          <p:sp>
            <p:nvSpPr>
              <p:cNvPr id="4782" name="Google Shape;4782;p5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783" name="Google Shape;4783;p5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84" name="Google Shape;4784;p57"/>
          <p:cNvGrpSpPr/>
          <p:nvPr/>
        </p:nvGrpSpPr>
        <p:grpSpPr>
          <a:xfrm>
            <a:off x="4057119" y="1858087"/>
            <a:ext cx="750769" cy="683784"/>
            <a:chOff x="4204684" y="2104422"/>
            <a:chExt cx="699822" cy="637382"/>
          </a:xfrm>
        </p:grpSpPr>
        <p:grpSp>
          <p:nvGrpSpPr>
            <p:cNvPr id="4785" name="Google Shape;4785;p57"/>
            <p:cNvGrpSpPr/>
            <p:nvPr/>
          </p:nvGrpSpPr>
          <p:grpSpPr>
            <a:xfrm>
              <a:off x="4204684" y="2430067"/>
              <a:ext cx="342957" cy="311738"/>
              <a:chOff x="4204684" y="2430067"/>
              <a:chExt cx="342957" cy="311738"/>
            </a:xfrm>
          </p:grpSpPr>
          <p:sp>
            <p:nvSpPr>
              <p:cNvPr id="4786" name="Google Shape;4786;p5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8" name="Google Shape;4788;p57"/>
            <p:cNvGrpSpPr/>
            <p:nvPr/>
          </p:nvGrpSpPr>
          <p:grpSpPr>
            <a:xfrm>
              <a:off x="4561586" y="2430067"/>
              <a:ext cx="342920" cy="311738"/>
              <a:chOff x="4561586" y="2430067"/>
              <a:chExt cx="342920" cy="311738"/>
            </a:xfrm>
          </p:grpSpPr>
          <p:sp>
            <p:nvSpPr>
              <p:cNvPr id="4789" name="Google Shape;4789;p5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57"/>
            <p:cNvGrpSpPr/>
            <p:nvPr/>
          </p:nvGrpSpPr>
          <p:grpSpPr>
            <a:xfrm>
              <a:off x="4561586" y="2104422"/>
              <a:ext cx="342920" cy="311738"/>
              <a:chOff x="4561586" y="2104422"/>
              <a:chExt cx="342920" cy="311738"/>
            </a:xfrm>
          </p:grpSpPr>
          <p:sp>
            <p:nvSpPr>
              <p:cNvPr id="4792" name="Google Shape;4792;p5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57"/>
            <p:cNvGrpSpPr/>
            <p:nvPr/>
          </p:nvGrpSpPr>
          <p:grpSpPr>
            <a:xfrm>
              <a:off x="4204684" y="2104422"/>
              <a:ext cx="342957" cy="311664"/>
              <a:chOff x="4204684" y="2104422"/>
              <a:chExt cx="342957" cy="311664"/>
            </a:xfrm>
          </p:grpSpPr>
          <p:sp>
            <p:nvSpPr>
              <p:cNvPr id="4795" name="Google Shape;4795;p5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7" name="Google Shape;4797;p57"/>
          <p:cNvGrpSpPr/>
          <p:nvPr/>
        </p:nvGrpSpPr>
        <p:grpSpPr>
          <a:xfrm>
            <a:off x="5521552" y="971301"/>
            <a:ext cx="660591" cy="688867"/>
            <a:chOff x="5830645" y="1267368"/>
            <a:chExt cx="530340" cy="553040"/>
          </a:xfrm>
        </p:grpSpPr>
        <p:sp>
          <p:nvSpPr>
            <p:cNvPr id="4798" name="Google Shape;4798;p5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9" name="Google Shape;4799;p57"/>
            <p:cNvGrpSpPr/>
            <p:nvPr/>
          </p:nvGrpSpPr>
          <p:grpSpPr>
            <a:xfrm>
              <a:off x="5830645" y="1267368"/>
              <a:ext cx="259743" cy="269909"/>
              <a:chOff x="5830645" y="1267368"/>
              <a:chExt cx="259743" cy="269909"/>
            </a:xfrm>
          </p:grpSpPr>
          <p:sp>
            <p:nvSpPr>
              <p:cNvPr id="4800" name="Google Shape;4800;p5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57"/>
            <p:cNvGrpSpPr/>
            <p:nvPr/>
          </p:nvGrpSpPr>
          <p:grpSpPr>
            <a:xfrm>
              <a:off x="6101293" y="1267368"/>
              <a:ext cx="259692" cy="269909"/>
              <a:chOff x="6101293" y="1267368"/>
              <a:chExt cx="259692" cy="269909"/>
            </a:xfrm>
          </p:grpSpPr>
          <p:sp>
            <p:nvSpPr>
              <p:cNvPr id="4803" name="Google Shape;4803;p5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57"/>
            <p:cNvGrpSpPr/>
            <p:nvPr/>
          </p:nvGrpSpPr>
          <p:grpSpPr>
            <a:xfrm>
              <a:off x="5830645" y="1550500"/>
              <a:ext cx="259692" cy="269909"/>
              <a:chOff x="5830645" y="1550500"/>
              <a:chExt cx="259692" cy="269909"/>
            </a:xfrm>
          </p:grpSpPr>
          <p:sp>
            <p:nvSpPr>
              <p:cNvPr id="4806" name="Google Shape;4806;p5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57"/>
            <p:cNvGrpSpPr/>
            <p:nvPr/>
          </p:nvGrpSpPr>
          <p:grpSpPr>
            <a:xfrm>
              <a:off x="6101293" y="1550500"/>
              <a:ext cx="259692" cy="269909"/>
              <a:chOff x="6101293" y="1550500"/>
              <a:chExt cx="259692" cy="269909"/>
            </a:xfrm>
          </p:grpSpPr>
          <p:sp>
            <p:nvSpPr>
              <p:cNvPr id="4809" name="Google Shape;4809;p5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1" name="Google Shape;4811;p57"/>
          <p:cNvGrpSpPr/>
          <p:nvPr/>
        </p:nvGrpSpPr>
        <p:grpSpPr>
          <a:xfrm>
            <a:off x="723705" y="1861761"/>
            <a:ext cx="697154" cy="679574"/>
            <a:chOff x="2679875" y="2361475"/>
            <a:chExt cx="780425" cy="760575"/>
          </a:xfrm>
        </p:grpSpPr>
        <p:sp>
          <p:nvSpPr>
            <p:cNvPr id="4812" name="Google Shape;4812;p5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57"/>
          <p:cNvGrpSpPr/>
          <p:nvPr/>
        </p:nvGrpSpPr>
        <p:grpSpPr>
          <a:xfrm>
            <a:off x="3122864" y="971353"/>
            <a:ext cx="735829" cy="684547"/>
            <a:chOff x="3351965" y="1148808"/>
            <a:chExt cx="750770" cy="698375"/>
          </a:xfrm>
        </p:grpSpPr>
        <p:grpSp>
          <p:nvGrpSpPr>
            <p:cNvPr id="4819" name="Google Shape;4819;p57"/>
            <p:cNvGrpSpPr/>
            <p:nvPr/>
          </p:nvGrpSpPr>
          <p:grpSpPr>
            <a:xfrm>
              <a:off x="3586796" y="1148808"/>
              <a:ext cx="294857" cy="286830"/>
              <a:chOff x="3750225" y="1774000"/>
              <a:chExt cx="149575" cy="145525"/>
            </a:xfrm>
          </p:grpSpPr>
          <p:sp>
            <p:nvSpPr>
              <p:cNvPr id="4820" name="Google Shape;4820;p5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 name="Google Shape;4822;p57"/>
            <p:cNvGrpSpPr/>
            <p:nvPr/>
          </p:nvGrpSpPr>
          <p:grpSpPr>
            <a:xfrm>
              <a:off x="3779245" y="1375768"/>
              <a:ext cx="323490" cy="286978"/>
              <a:chOff x="3847850" y="1889150"/>
              <a:chExt cx="164100" cy="145600"/>
            </a:xfrm>
          </p:grpSpPr>
          <p:sp>
            <p:nvSpPr>
              <p:cNvPr id="4823" name="Google Shape;4823;p5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 name="Google Shape;4825;p57"/>
            <p:cNvGrpSpPr/>
            <p:nvPr/>
          </p:nvGrpSpPr>
          <p:grpSpPr>
            <a:xfrm>
              <a:off x="3351965" y="1330435"/>
              <a:ext cx="295449" cy="285401"/>
              <a:chOff x="3631100" y="1866150"/>
              <a:chExt cx="149875" cy="144800"/>
            </a:xfrm>
          </p:grpSpPr>
          <p:sp>
            <p:nvSpPr>
              <p:cNvPr id="4826" name="Google Shape;4826;p5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57"/>
            <p:cNvGrpSpPr/>
            <p:nvPr/>
          </p:nvGrpSpPr>
          <p:grpSpPr>
            <a:xfrm>
              <a:off x="3548208" y="1560352"/>
              <a:ext cx="294808" cy="286830"/>
              <a:chOff x="3730650" y="1982800"/>
              <a:chExt cx="149550" cy="145525"/>
            </a:xfrm>
          </p:grpSpPr>
          <p:sp>
            <p:nvSpPr>
              <p:cNvPr id="4829" name="Google Shape;4829;p5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1" name="Google Shape;4831;p57"/>
          <p:cNvGrpSpPr/>
          <p:nvPr/>
        </p:nvGrpSpPr>
        <p:grpSpPr>
          <a:xfrm>
            <a:off x="7624517" y="971307"/>
            <a:ext cx="804565" cy="677795"/>
            <a:chOff x="7636443" y="1204988"/>
            <a:chExt cx="804565" cy="677795"/>
          </a:xfrm>
        </p:grpSpPr>
        <p:grpSp>
          <p:nvGrpSpPr>
            <p:cNvPr id="4832" name="Google Shape;4832;p57"/>
            <p:cNvGrpSpPr/>
            <p:nvPr/>
          </p:nvGrpSpPr>
          <p:grpSpPr>
            <a:xfrm>
              <a:off x="7636443" y="1509705"/>
              <a:ext cx="804565" cy="373078"/>
              <a:chOff x="7636443" y="1509705"/>
              <a:chExt cx="804565" cy="373078"/>
            </a:xfrm>
          </p:grpSpPr>
          <p:sp>
            <p:nvSpPr>
              <p:cNvPr id="4833" name="Google Shape;4833;p5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57"/>
            <p:cNvGrpSpPr/>
            <p:nvPr/>
          </p:nvGrpSpPr>
          <p:grpSpPr>
            <a:xfrm>
              <a:off x="7636443" y="1408133"/>
              <a:ext cx="804565" cy="373078"/>
              <a:chOff x="7636443" y="1408133"/>
              <a:chExt cx="804565" cy="373078"/>
            </a:xfrm>
          </p:grpSpPr>
          <p:sp>
            <p:nvSpPr>
              <p:cNvPr id="4836" name="Google Shape;4836;p5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57"/>
            <p:cNvGrpSpPr/>
            <p:nvPr/>
          </p:nvGrpSpPr>
          <p:grpSpPr>
            <a:xfrm>
              <a:off x="7636443" y="1306560"/>
              <a:ext cx="804565" cy="373078"/>
              <a:chOff x="7636443" y="1306560"/>
              <a:chExt cx="804565" cy="373078"/>
            </a:xfrm>
          </p:grpSpPr>
          <p:sp>
            <p:nvSpPr>
              <p:cNvPr id="4839" name="Google Shape;4839;p5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57"/>
            <p:cNvGrpSpPr/>
            <p:nvPr/>
          </p:nvGrpSpPr>
          <p:grpSpPr>
            <a:xfrm>
              <a:off x="7636443" y="1204988"/>
              <a:ext cx="804565" cy="373078"/>
              <a:chOff x="7636443" y="1204988"/>
              <a:chExt cx="804565" cy="373078"/>
            </a:xfrm>
          </p:grpSpPr>
          <p:sp>
            <p:nvSpPr>
              <p:cNvPr id="4842" name="Google Shape;4842;p5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4" name="Google Shape;4844;p57"/>
          <p:cNvGrpSpPr/>
          <p:nvPr/>
        </p:nvGrpSpPr>
        <p:grpSpPr>
          <a:xfrm>
            <a:off x="4963363" y="1878721"/>
            <a:ext cx="661339" cy="661188"/>
            <a:chOff x="3990000" y="975400"/>
            <a:chExt cx="3934200" cy="3933300"/>
          </a:xfrm>
        </p:grpSpPr>
        <p:sp>
          <p:nvSpPr>
            <p:cNvPr id="4845" name="Google Shape;4845;p5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9" name="Google Shape;4849;p57"/>
          <p:cNvGrpSpPr/>
          <p:nvPr/>
        </p:nvGrpSpPr>
        <p:grpSpPr>
          <a:xfrm>
            <a:off x="6607011" y="1857359"/>
            <a:ext cx="868881" cy="684241"/>
            <a:chOff x="6598259" y="2078634"/>
            <a:chExt cx="868881" cy="684241"/>
          </a:xfrm>
        </p:grpSpPr>
        <p:sp>
          <p:nvSpPr>
            <p:cNvPr id="4850" name="Google Shape;4850;p5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6" name="Google Shape;4856;p57"/>
            <p:cNvGrpSpPr/>
            <p:nvPr/>
          </p:nvGrpSpPr>
          <p:grpSpPr>
            <a:xfrm>
              <a:off x="6808175" y="2078634"/>
              <a:ext cx="452229" cy="684241"/>
              <a:chOff x="6808175" y="2078634"/>
              <a:chExt cx="452229" cy="684241"/>
            </a:xfrm>
          </p:grpSpPr>
          <p:sp>
            <p:nvSpPr>
              <p:cNvPr id="4857" name="Google Shape;4857;p5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3" name="Google Shape;4863;p57"/>
              <p:cNvGrpSpPr/>
              <p:nvPr/>
            </p:nvGrpSpPr>
            <p:grpSpPr>
              <a:xfrm>
                <a:off x="6821586" y="2078634"/>
                <a:ext cx="426871" cy="684241"/>
                <a:chOff x="6821586" y="2078634"/>
                <a:chExt cx="426871" cy="684241"/>
              </a:xfrm>
            </p:grpSpPr>
            <p:grpSp>
              <p:nvGrpSpPr>
                <p:cNvPr id="4864" name="Google Shape;4864;p57"/>
                <p:cNvGrpSpPr/>
                <p:nvPr/>
              </p:nvGrpSpPr>
              <p:grpSpPr>
                <a:xfrm>
                  <a:off x="6821586" y="2078634"/>
                  <a:ext cx="426871" cy="684241"/>
                  <a:chOff x="6821586" y="2078634"/>
                  <a:chExt cx="426871" cy="684241"/>
                </a:xfrm>
              </p:grpSpPr>
              <p:sp>
                <p:nvSpPr>
                  <p:cNvPr id="4865" name="Google Shape;4865;p5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4" name="Google Shape;4884;p5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90" name="Google Shape;4890;p57"/>
          <p:cNvGrpSpPr/>
          <p:nvPr/>
        </p:nvGrpSpPr>
        <p:grpSpPr>
          <a:xfrm>
            <a:off x="5780178" y="1862968"/>
            <a:ext cx="671358" cy="671358"/>
            <a:chOff x="6535625" y="760425"/>
            <a:chExt cx="1665900" cy="1665900"/>
          </a:xfrm>
        </p:grpSpPr>
        <p:sp>
          <p:nvSpPr>
            <p:cNvPr id="4891" name="Google Shape;4891;p5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 name="Google Shape;4895;p57"/>
          <p:cNvGrpSpPr/>
          <p:nvPr/>
        </p:nvGrpSpPr>
        <p:grpSpPr>
          <a:xfrm>
            <a:off x="716994" y="3531369"/>
            <a:ext cx="1340789" cy="640830"/>
            <a:chOff x="238125" y="1151100"/>
            <a:chExt cx="7139450" cy="3412300"/>
          </a:xfrm>
        </p:grpSpPr>
        <p:sp>
          <p:nvSpPr>
            <p:cNvPr id="4896" name="Google Shape;4896;p5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57"/>
          <p:cNvGrpSpPr/>
          <p:nvPr/>
        </p:nvGrpSpPr>
        <p:grpSpPr>
          <a:xfrm>
            <a:off x="5584217" y="2734650"/>
            <a:ext cx="985357" cy="585764"/>
            <a:chOff x="5145061" y="2881789"/>
            <a:chExt cx="1107641" cy="658458"/>
          </a:xfrm>
        </p:grpSpPr>
        <p:grpSp>
          <p:nvGrpSpPr>
            <p:cNvPr id="4909" name="Google Shape;4909;p57"/>
            <p:cNvGrpSpPr/>
            <p:nvPr/>
          </p:nvGrpSpPr>
          <p:grpSpPr>
            <a:xfrm>
              <a:off x="5722989" y="3244587"/>
              <a:ext cx="529713" cy="295659"/>
              <a:chOff x="5722989" y="3244587"/>
              <a:chExt cx="529713" cy="295659"/>
            </a:xfrm>
          </p:grpSpPr>
          <p:sp>
            <p:nvSpPr>
              <p:cNvPr id="4910" name="Google Shape;4910;p5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911" name="Google Shape;4911;p5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912" name="Google Shape;4912;p57"/>
            <p:cNvGrpSpPr/>
            <p:nvPr/>
          </p:nvGrpSpPr>
          <p:grpSpPr>
            <a:xfrm>
              <a:off x="5145061" y="3244587"/>
              <a:ext cx="536807" cy="295659"/>
              <a:chOff x="5145061" y="3244587"/>
              <a:chExt cx="536807" cy="295659"/>
            </a:xfrm>
          </p:grpSpPr>
          <p:sp>
            <p:nvSpPr>
              <p:cNvPr id="4913" name="Google Shape;4913;p5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914" name="Google Shape;4914;p5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915" name="Google Shape;4915;p57"/>
            <p:cNvGrpSpPr/>
            <p:nvPr/>
          </p:nvGrpSpPr>
          <p:grpSpPr>
            <a:xfrm>
              <a:off x="5341327" y="2898245"/>
              <a:ext cx="532309" cy="614891"/>
              <a:chOff x="5341327" y="2898245"/>
              <a:chExt cx="532309" cy="614891"/>
            </a:xfrm>
          </p:grpSpPr>
          <p:sp>
            <p:nvSpPr>
              <p:cNvPr id="4916" name="Google Shape;4916;p5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917" name="Google Shape;4917;p5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918" name="Google Shape;4918;p57"/>
            <p:cNvGrpSpPr/>
            <p:nvPr/>
          </p:nvGrpSpPr>
          <p:grpSpPr>
            <a:xfrm>
              <a:off x="5532290" y="2881789"/>
              <a:ext cx="620516" cy="305456"/>
              <a:chOff x="5532290" y="2881789"/>
              <a:chExt cx="620516" cy="305456"/>
            </a:xfrm>
          </p:grpSpPr>
          <p:sp>
            <p:nvSpPr>
              <p:cNvPr id="4919" name="Google Shape;4919;p5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920" name="Google Shape;4920;p5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921" name="Google Shape;4921;p57"/>
          <p:cNvGrpSpPr/>
          <p:nvPr/>
        </p:nvGrpSpPr>
        <p:grpSpPr>
          <a:xfrm>
            <a:off x="8163140" y="3526708"/>
            <a:ext cx="269068" cy="645491"/>
            <a:chOff x="7026852" y="3311869"/>
            <a:chExt cx="434331" cy="1041954"/>
          </a:xfrm>
        </p:grpSpPr>
        <p:sp>
          <p:nvSpPr>
            <p:cNvPr id="4922" name="Google Shape;4922;p5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57"/>
          <p:cNvGrpSpPr/>
          <p:nvPr/>
        </p:nvGrpSpPr>
        <p:grpSpPr>
          <a:xfrm>
            <a:off x="6179721" y="3565945"/>
            <a:ext cx="293882" cy="293836"/>
            <a:chOff x="4873519" y="3311869"/>
            <a:chExt cx="499374" cy="499296"/>
          </a:xfrm>
        </p:grpSpPr>
        <p:sp>
          <p:nvSpPr>
            <p:cNvPr id="4926" name="Google Shape;4926;p5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57"/>
          <p:cNvGrpSpPr/>
          <p:nvPr/>
        </p:nvGrpSpPr>
        <p:grpSpPr>
          <a:xfrm>
            <a:off x="6179721" y="3878317"/>
            <a:ext cx="293882" cy="293882"/>
            <a:chOff x="4873519" y="3875839"/>
            <a:chExt cx="499374" cy="499374"/>
          </a:xfrm>
        </p:grpSpPr>
        <p:sp>
          <p:nvSpPr>
            <p:cNvPr id="4929" name="Google Shape;4929;p5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57"/>
          <p:cNvGrpSpPr/>
          <p:nvPr/>
        </p:nvGrpSpPr>
        <p:grpSpPr>
          <a:xfrm>
            <a:off x="2410248" y="1850269"/>
            <a:ext cx="698104" cy="698208"/>
            <a:chOff x="2565073" y="2075876"/>
            <a:chExt cx="672482" cy="672518"/>
          </a:xfrm>
        </p:grpSpPr>
        <p:sp>
          <p:nvSpPr>
            <p:cNvPr id="4932" name="Google Shape;4932;p5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 name="Google Shape;4938;p57"/>
          <p:cNvGrpSpPr/>
          <p:nvPr/>
        </p:nvGrpSpPr>
        <p:grpSpPr>
          <a:xfrm>
            <a:off x="5633660" y="3534870"/>
            <a:ext cx="438354" cy="637329"/>
            <a:chOff x="1697726" y="3244179"/>
            <a:chExt cx="788124" cy="1146069"/>
          </a:xfrm>
        </p:grpSpPr>
        <p:sp>
          <p:nvSpPr>
            <p:cNvPr id="4939" name="Google Shape;4939;p5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 name="Google Shape;4941;p57"/>
          <p:cNvGrpSpPr/>
          <p:nvPr/>
        </p:nvGrpSpPr>
        <p:grpSpPr>
          <a:xfrm>
            <a:off x="7634874" y="1863232"/>
            <a:ext cx="799565" cy="670282"/>
            <a:chOff x="7617850" y="2063282"/>
            <a:chExt cx="799565" cy="670282"/>
          </a:xfrm>
        </p:grpSpPr>
        <p:cxnSp>
          <p:nvCxnSpPr>
            <p:cNvPr id="4942" name="Google Shape;4942;p5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943" name="Google Shape;4943;p5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944" name="Google Shape;4944;p5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945" name="Google Shape;4945;p5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946" name="Google Shape;4946;p5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947" name="Google Shape;4947;p5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948" name="Google Shape;4948;p57"/>
            <p:cNvGrpSpPr/>
            <p:nvPr/>
          </p:nvGrpSpPr>
          <p:grpSpPr>
            <a:xfrm>
              <a:off x="7734309" y="2063282"/>
              <a:ext cx="570957" cy="620095"/>
              <a:chOff x="7734309" y="2063282"/>
              <a:chExt cx="570957" cy="620095"/>
            </a:xfrm>
          </p:grpSpPr>
          <p:grpSp>
            <p:nvGrpSpPr>
              <p:cNvPr id="4949" name="Google Shape;4949;p57"/>
              <p:cNvGrpSpPr/>
              <p:nvPr/>
            </p:nvGrpSpPr>
            <p:grpSpPr>
              <a:xfrm>
                <a:off x="8031573" y="2063282"/>
                <a:ext cx="273693" cy="620095"/>
                <a:chOff x="8031573" y="2063282"/>
                <a:chExt cx="273693" cy="620095"/>
              </a:xfrm>
            </p:grpSpPr>
            <p:sp>
              <p:nvSpPr>
                <p:cNvPr id="4950" name="Google Shape;4950;p5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57"/>
              <p:cNvGrpSpPr/>
              <p:nvPr/>
            </p:nvGrpSpPr>
            <p:grpSpPr>
              <a:xfrm flipH="1">
                <a:off x="7734309" y="2063282"/>
                <a:ext cx="273693" cy="620095"/>
                <a:chOff x="8031573" y="2063282"/>
                <a:chExt cx="273693" cy="620095"/>
              </a:xfrm>
            </p:grpSpPr>
            <p:sp>
              <p:nvSpPr>
                <p:cNvPr id="4955" name="Google Shape;4955;p5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959" name="Google Shape;4959;p57"/>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7"/>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1" name="Google Shape;4961;p57"/>
          <p:cNvGrpSpPr/>
          <p:nvPr/>
        </p:nvGrpSpPr>
        <p:grpSpPr>
          <a:xfrm>
            <a:off x="7821480" y="2716716"/>
            <a:ext cx="602567" cy="601884"/>
            <a:chOff x="1186975" y="238125"/>
            <a:chExt cx="5244275" cy="5238325"/>
          </a:xfrm>
        </p:grpSpPr>
        <p:sp>
          <p:nvSpPr>
            <p:cNvPr id="4962" name="Google Shape;4962;p5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6" name="Google Shape;4966;p57"/>
          <p:cNvGrpSpPr/>
          <p:nvPr/>
        </p:nvGrpSpPr>
        <p:grpSpPr>
          <a:xfrm>
            <a:off x="3264218" y="1856199"/>
            <a:ext cx="651848" cy="687338"/>
            <a:chOff x="3400515" y="2056248"/>
            <a:chExt cx="698134" cy="735987"/>
          </a:xfrm>
        </p:grpSpPr>
        <p:grpSp>
          <p:nvGrpSpPr>
            <p:cNvPr id="4967" name="Google Shape;4967;p57"/>
            <p:cNvGrpSpPr/>
            <p:nvPr/>
          </p:nvGrpSpPr>
          <p:grpSpPr>
            <a:xfrm>
              <a:off x="3400515" y="2283913"/>
              <a:ext cx="312919" cy="219900"/>
              <a:chOff x="3400515" y="2283913"/>
              <a:chExt cx="312919" cy="219900"/>
            </a:xfrm>
          </p:grpSpPr>
          <p:sp>
            <p:nvSpPr>
              <p:cNvPr id="4968" name="Google Shape;4968;p5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969" name="Google Shape;4969;p5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970" name="Google Shape;4970;p57"/>
            <p:cNvGrpSpPr/>
            <p:nvPr/>
          </p:nvGrpSpPr>
          <p:grpSpPr>
            <a:xfrm>
              <a:off x="3547823" y="2461089"/>
              <a:ext cx="219900" cy="331146"/>
              <a:chOff x="3547823" y="2461089"/>
              <a:chExt cx="219900" cy="331146"/>
            </a:xfrm>
          </p:grpSpPr>
          <p:sp>
            <p:nvSpPr>
              <p:cNvPr id="4971" name="Google Shape;4971;p5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972" name="Google Shape;4972;p5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973" name="Google Shape;4973;p57"/>
            <p:cNvGrpSpPr/>
            <p:nvPr/>
          </p:nvGrpSpPr>
          <p:grpSpPr>
            <a:xfrm>
              <a:off x="3734138" y="2461089"/>
              <a:ext cx="219900" cy="331146"/>
              <a:chOff x="3734138" y="2461089"/>
              <a:chExt cx="219900" cy="331146"/>
            </a:xfrm>
          </p:grpSpPr>
          <p:sp>
            <p:nvSpPr>
              <p:cNvPr id="4974" name="Google Shape;4974;p5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975" name="Google Shape;4975;p5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976" name="Google Shape;4976;p57"/>
            <p:cNvGrpSpPr/>
            <p:nvPr/>
          </p:nvGrpSpPr>
          <p:grpSpPr>
            <a:xfrm>
              <a:off x="3787560" y="2281742"/>
              <a:ext cx="311089" cy="219900"/>
              <a:chOff x="3787560" y="2281742"/>
              <a:chExt cx="311089" cy="219900"/>
            </a:xfrm>
          </p:grpSpPr>
          <p:sp>
            <p:nvSpPr>
              <p:cNvPr id="4977" name="Google Shape;4977;p5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978" name="Google Shape;4978;p5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979" name="Google Shape;4979;p57"/>
            <p:cNvGrpSpPr/>
            <p:nvPr/>
          </p:nvGrpSpPr>
          <p:grpSpPr>
            <a:xfrm>
              <a:off x="3637290" y="2056248"/>
              <a:ext cx="219900" cy="330736"/>
              <a:chOff x="3637290" y="2056248"/>
              <a:chExt cx="219900" cy="330736"/>
            </a:xfrm>
          </p:grpSpPr>
          <p:sp>
            <p:nvSpPr>
              <p:cNvPr id="4980" name="Google Shape;4980;p5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981" name="Google Shape;4981;p5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982" name="Google Shape;4982;p57"/>
          <p:cNvGrpSpPr/>
          <p:nvPr/>
        </p:nvGrpSpPr>
        <p:grpSpPr>
          <a:xfrm>
            <a:off x="2555923" y="2726206"/>
            <a:ext cx="1268144" cy="592394"/>
            <a:chOff x="238125" y="1188750"/>
            <a:chExt cx="7140450" cy="3335550"/>
          </a:xfrm>
        </p:grpSpPr>
        <p:sp>
          <p:nvSpPr>
            <p:cNvPr id="4983" name="Google Shape;4983;p5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57"/>
          <p:cNvGrpSpPr/>
          <p:nvPr/>
        </p:nvGrpSpPr>
        <p:grpSpPr>
          <a:xfrm>
            <a:off x="6663824" y="2728360"/>
            <a:ext cx="1053944" cy="590147"/>
            <a:chOff x="238125" y="1335475"/>
            <a:chExt cx="5418735" cy="3034175"/>
          </a:xfrm>
        </p:grpSpPr>
        <p:sp>
          <p:nvSpPr>
            <p:cNvPr id="4989" name="Google Shape;4989;p5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 name="Google Shape;4992;p57"/>
          <p:cNvGrpSpPr/>
          <p:nvPr/>
        </p:nvGrpSpPr>
        <p:grpSpPr>
          <a:xfrm>
            <a:off x="4094633" y="3533260"/>
            <a:ext cx="1268207" cy="638939"/>
            <a:chOff x="3967651" y="3645904"/>
            <a:chExt cx="1479304" cy="745292"/>
          </a:xfrm>
        </p:grpSpPr>
        <p:grpSp>
          <p:nvGrpSpPr>
            <p:cNvPr id="4993" name="Google Shape;4993;p57"/>
            <p:cNvGrpSpPr/>
            <p:nvPr/>
          </p:nvGrpSpPr>
          <p:grpSpPr>
            <a:xfrm>
              <a:off x="3967651" y="4009026"/>
              <a:ext cx="1479304" cy="382170"/>
              <a:chOff x="3967651" y="4009026"/>
              <a:chExt cx="1479304" cy="382170"/>
            </a:xfrm>
          </p:grpSpPr>
          <p:grpSp>
            <p:nvGrpSpPr>
              <p:cNvPr id="4994" name="Google Shape;4994;p57"/>
              <p:cNvGrpSpPr/>
              <p:nvPr/>
            </p:nvGrpSpPr>
            <p:grpSpPr>
              <a:xfrm>
                <a:off x="4892216" y="4195630"/>
                <a:ext cx="554739" cy="195566"/>
                <a:chOff x="3604375" y="4892160"/>
                <a:chExt cx="1651500" cy="582215"/>
              </a:xfrm>
            </p:grpSpPr>
            <p:sp>
              <p:nvSpPr>
                <p:cNvPr id="4995" name="Google Shape;4995;p5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57"/>
              <p:cNvGrpSpPr/>
              <p:nvPr/>
            </p:nvGrpSpPr>
            <p:grpSpPr>
              <a:xfrm>
                <a:off x="3967651" y="4146303"/>
                <a:ext cx="579402" cy="244893"/>
                <a:chOff x="851875" y="4745310"/>
                <a:chExt cx="1724925" cy="729065"/>
              </a:xfrm>
            </p:grpSpPr>
            <p:sp>
              <p:nvSpPr>
                <p:cNvPr id="4998" name="Google Shape;4998;p5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57"/>
              <p:cNvGrpSpPr/>
              <p:nvPr/>
            </p:nvGrpSpPr>
            <p:grpSpPr>
              <a:xfrm>
                <a:off x="4460753" y="4009026"/>
                <a:ext cx="493110" cy="382170"/>
                <a:chOff x="2319875" y="4336625"/>
                <a:chExt cx="1468025" cy="1137750"/>
              </a:xfrm>
            </p:grpSpPr>
            <p:sp>
              <p:nvSpPr>
                <p:cNvPr id="5001" name="Google Shape;5001;p5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3" name="Google Shape;5003;p57"/>
            <p:cNvGrpSpPr/>
            <p:nvPr/>
          </p:nvGrpSpPr>
          <p:grpSpPr>
            <a:xfrm>
              <a:off x="4479443" y="3645904"/>
              <a:ext cx="455965" cy="388789"/>
              <a:chOff x="2957425" y="238100"/>
              <a:chExt cx="1910200" cy="1628775"/>
            </a:xfrm>
          </p:grpSpPr>
          <p:sp>
            <p:nvSpPr>
              <p:cNvPr id="5004" name="Google Shape;5004;p5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4" name="Google Shape;5014;p57"/>
          <p:cNvGrpSpPr/>
          <p:nvPr/>
        </p:nvGrpSpPr>
        <p:grpSpPr>
          <a:xfrm>
            <a:off x="2480746" y="3534460"/>
            <a:ext cx="1243128" cy="637739"/>
            <a:chOff x="2496310" y="3693351"/>
            <a:chExt cx="1342906" cy="688926"/>
          </a:xfrm>
        </p:grpSpPr>
        <p:grpSp>
          <p:nvGrpSpPr>
            <p:cNvPr id="5015" name="Google Shape;5015;p57"/>
            <p:cNvGrpSpPr/>
            <p:nvPr/>
          </p:nvGrpSpPr>
          <p:grpSpPr>
            <a:xfrm>
              <a:off x="2496310" y="3693351"/>
              <a:ext cx="1342906" cy="688875"/>
              <a:chOff x="2496310" y="3693351"/>
              <a:chExt cx="1342906" cy="688875"/>
            </a:xfrm>
          </p:grpSpPr>
          <p:sp>
            <p:nvSpPr>
              <p:cNvPr id="5016" name="Google Shape;5016;p5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22" name="Google Shape;5022;p57"/>
              <p:cNvCxnSpPr>
                <a:stCxn id="502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023" name="Google Shape;5023;p57"/>
              <p:cNvCxnSpPr>
                <a:stCxn id="501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024" name="Google Shape;5024;p57"/>
              <p:cNvCxnSpPr>
                <a:stCxn id="501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025" name="Google Shape;5025;p57"/>
              <p:cNvCxnSpPr>
                <a:stCxn id="502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026" name="Google Shape;5026;p57"/>
              <p:cNvCxnSpPr>
                <a:stCxn id="501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027" name="Google Shape;5027;p57"/>
            <p:cNvGrpSpPr/>
            <p:nvPr/>
          </p:nvGrpSpPr>
          <p:grpSpPr>
            <a:xfrm>
              <a:off x="2675275" y="3930557"/>
              <a:ext cx="1003306" cy="451719"/>
              <a:chOff x="2675275" y="4174282"/>
              <a:chExt cx="1003306" cy="451719"/>
            </a:xfrm>
          </p:grpSpPr>
          <p:sp>
            <p:nvSpPr>
              <p:cNvPr id="5028" name="Google Shape;5028;p5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1" name="Google Shape;5031;p57"/>
          <p:cNvGrpSpPr/>
          <p:nvPr/>
        </p:nvGrpSpPr>
        <p:grpSpPr>
          <a:xfrm>
            <a:off x="1654417" y="971307"/>
            <a:ext cx="574511" cy="874709"/>
            <a:chOff x="1715404" y="1112080"/>
            <a:chExt cx="642270" cy="977984"/>
          </a:xfrm>
        </p:grpSpPr>
        <p:grpSp>
          <p:nvGrpSpPr>
            <p:cNvPr id="5032" name="Google Shape;5032;p57"/>
            <p:cNvGrpSpPr/>
            <p:nvPr/>
          </p:nvGrpSpPr>
          <p:grpSpPr>
            <a:xfrm>
              <a:off x="1715404" y="1112080"/>
              <a:ext cx="642270" cy="977984"/>
              <a:chOff x="1715404" y="1112080"/>
              <a:chExt cx="642270" cy="977984"/>
            </a:xfrm>
          </p:grpSpPr>
          <p:sp>
            <p:nvSpPr>
              <p:cNvPr id="5033" name="Google Shape;5033;p5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57"/>
            <p:cNvGrpSpPr/>
            <p:nvPr/>
          </p:nvGrpSpPr>
          <p:grpSpPr>
            <a:xfrm>
              <a:off x="1768927" y="1165603"/>
              <a:ext cx="535225" cy="851367"/>
              <a:chOff x="1768927" y="1165603"/>
              <a:chExt cx="535225" cy="851367"/>
            </a:xfrm>
          </p:grpSpPr>
          <p:sp>
            <p:nvSpPr>
              <p:cNvPr id="5036" name="Google Shape;5036;p5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57"/>
            <p:cNvGrpSpPr/>
            <p:nvPr/>
          </p:nvGrpSpPr>
          <p:grpSpPr>
            <a:xfrm>
              <a:off x="1822449" y="1219125"/>
              <a:ext cx="428180" cy="718859"/>
              <a:chOff x="1822449" y="1219125"/>
              <a:chExt cx="428180" cy="718859"/>
            </a:xfrm>
          </p:grpSpPr>
          <p:sp>
            <p:nvSpPr>
              <p:cNvPr id="5039" name="Google Shape;5039;p5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57"/>
            <p:cNvGrpSpPr/>
            <p:nvPr/>
          </p:nvGrpSpPr>
          <p:grpSpPr>
            <a:xfrm>
              <a:off x="1875972" y="1272648"/>
              <a:ext cx="321135" cy="586939"/>
              <a:chOff x="1875972" y="1272648"/>
              <a:chExt cx="321135" cy="586939"/>
            </a:xfrm>
          </p:grpSpPr>
          <p:sp>
            <p:nvSpPr>
              <p:cNvPr id="5042" name="Google Shape;5042;p5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44" name="Google Shape;5044;p57"/>
          <p:cNvGrpSpPr/>
          <p:nvPr/>
        </p:nvGrpSpPr>
        <p:grpSpPr>
          <a:xfrm>
            <a:off x="7761578" y="3528028"/>
            <a:ext cx="293855" cy="644170"/>
            <a:chOff x="241025" y="3151575"/>
            <a:chExt cx="293855" cy="644170"/>
          </a:xfrm>
        </p:grpSpPr>
        <p:sp>
          <p:nvSpPr>
            <p:cNvPr id="5045" name="Google Shape;5045;p5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57"/>
          <p:cNvGrpSpPr/>
          <p:nvPr/>
        </p:nvGrpSpPr>
        <p:grpSpPr>
          <a:xfrm>
            <a:off x="709562" y="2728028"/>
            <a:ext cx="1779649" cy="591620"/>
            <a:chOff x="246070" y="1983375"/>
            <a:chExt cx="1855347" cy="616849"/>
          </a:xfrm>
        </p:grpSpPr>
        <p:sp>
          <p:nvSpPr>
            <p:cNvPr id="5048" name="Google Shape;5048;p5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57"/>
          <p:cNvGrpSpPr/>
          <p:nvPr/>
        </p:nvGrpSpPr>
        <p:grpSpPr>
          <a:xfrm>
            <a:off x="2320428" y="971307"/>
            <a:ext cx="711055" cy="745993"/>
            <a:chOff x="2496269" y="1171698"/>
            <a:chExt cx="761953" cy="799392"/>
          </a:xfrm>
        </p:grpSpPr>
        <p:grpSp>
          <p:nvGrpSpPr>
            <p:cNvPr id="5058" name="Google Shape;5058;p57"/>
            <p:cNvGrpSpPr/>
            <p:nvPr/>
          </p:nvGrpSpPr>
          <p:grpSpPr>
            <a:xfrm>
              <a:off x="2496269" y="1171698"/>
              <a:ext cx="761953" cy="723022"/>
              <a:chOff x="2496269" y="1171698"/>
              <a:chExt cx="761953" cy="723022"/>
            </a:xfrm>
          </p:grpSpPr>
          <p:sp>
            <p:nvSpPr>
              <p:cNvPr id="5059" name="Google Shape;5059;p5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1" name="Google Shape;5061;p57"/>
              <p:cNvGrpSpPr/>
              <p:nvPr/>
            </p:nvGrpSpPr>
            <p:grpSpPr>
              <a:xfrm>
                <a:off x="2496269" y="1171698"/>
                <a:ext cx="761953" cy="723022"/>
                <a:chOff x="2496269" y="1120652"/>
                <a:chExt cx="761953" cy="723022"/>
              </a:xfrm>
            </p:grpSpPr>
            <p:grpSp>
              <p:nvGrpSpPr>
                <p:cNvPr id="5062" name="Google Shape;5062;p57"/>
                <p:cNvGrpSpPr/>
                <p:nvPr/>
              </p:nvGrpSpPr>
              <p:grpSpPr>
                <a:xfrm>
                  <a:off x="2496269" y="1120652"/>
                  <a:ext cx="761953" cy="723022"/>
                  <a:chOff x="2496269" y="1120652"/>
                  <a:chExt cx="761953" cy="723022"/>
                </a:xfrm>
              </p:grpSpPr>
              <p:grpSp>
                <p:nvGrpSpPr>
                  <p:cNvPr id="5063" name="Google Shape;5063;p57"/>
                  <p:cNvGrpSpPr/>
                  <p:nvPr/>
                </p:nvGrpSpPr>
                <p:grpSpPr>
                  <a:xfrm>
                    <a:off x="2496269" y="1304589"/>
                    <a:ext cx="407089" cy="305057"/>
                    <a:chOff x="2496269" y="1304589"/>
                    <a:chExt cx="407089" cy="305057"/>
                  </a:xfrm>
                </p:grpSpPr>
                <p:sp>
                  <p:nvSpPr>
                    <p:cNvPr id="5064" name="Google Shape;5064;p5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57"/>
                  <p:cNvGrpSpPr/>
                  <p:nvPr/>
                </p:nvGrpSpPr>
                <p:grpSpPr>
                  <a:xfrm>
                    <a:off x="2586468" y="1493376"/>
                    <a:ext cx="358850" cy="349656"/>
                    <a:chOff x="2586468" y="1493376"/>
                    <a:chExt cx="358850" cy="349656"/>
                  </a:xfrm>
                </p:grpSpPr>
                <p:sp>
                  <p:nvSpPr>
                    <p:cNvPr id="5067" name="Google Shape;5067;p5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57"/>
                  <p:cNvGrpSpPr/>
                  <p:nvPr/>
                </p:nvGrpSpPr>
                <p:grpSpPr>
                  <a:xfrm>
                    <a:off x="2807939" y="1494024"/>
                    <a:ext cx="358857" cy="349650"/>
                    <a:chOff x="2807939" y="1494024"/>
                    <a:chExt cx="358857" cy="349650"/>
                  </a:xfrm>
                </p:grpSpPr>
                <p:sp>
                  <p:nvSpPr>
                    <p:cNvPr id="5070" name="Google Shape;5070;p5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57"/>
                  <p:cNvGrpSpPr/>
                  <p:nvPr/>
                </p:nvGrpSpPr>
                <p:grpSpPr>
                  <a:xfrm>
                    <a:off x="2851133" y="1305635"/>
                    <a:ext cx="407089" cy="305057"/>
                    <a:chOff x="2851133" y="1305635"/>
                    <a:chExt cx="407089" cy="305057"/>
                  </a:xfrm>
                </p:grpSpPr>
                <p:sp>
                  <p:nvSpPr>
                    <p:cNvPr id="5073" name="Google Shape;5073;p5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57"/>
                  <p:cNvGrpSpPr/>
                  <p:nvPr/>
                </p:nvGrpSpPr>
                <p:grpSpPr>
                  <a:xfrm>
                    <a:off x="2727495" y="1120652"/>
                    <a:ext cx="300271" cy="396358"/>
                    <a:chOff x="2727495" y="1120652"/>
                    <a:chExt cx="300271" cy="396358"/>
                  </a:xfrm>
                </p:grpSpPr>
                <p:sp>
                  <p:nvSpPr>
                    <p:cNvPr id="5076" name="Google Shape;5076;p5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8" name="Google Shape;5078;p57"/>
                <p:cNvGrpSpPr/>
                <p:nvPr/>
              </p:nvGrpSpPr>
              <p:grpSpPr>
                <a:xfrm>
                  <a:off x="2722305" y="1350460"/>
                  <a:ext cx="308357" cy="308344"/>
                  <a:chOff x="2722305" y="1350460"/>
                  <a:chExt cx="308357" cy="308344"/>
                </a:xfrm>
              </p:grpSpPr>
              <p:sp>
                <p:nvSpPr>
                  <p:cNvPr id="5079" name="Google Shape;5079;p5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0" name="Google Shape;5080;p57"/>
                  <p:cNvGrpSpPr/>
                  <p:nvPr/>
                </p:nvGrpSpPr>
                <p:grpSpPr>
                  <a:xfrm>
                    <a:off x="2725064" y="1364529"/>
                    <a:ext cx="297954" cy="280182"/>
                    <a:chOff x="2725064" y="1364529"/>
                    <a:chExt cx="297954" cy="280182"/>
                  </a:xfrm>
                </p:grpSpPr>
                <p:sp>
                  <p:nvSpPr>
                    <p:cNvPr id="5081" name="Google Shape;5081;p5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086" name="Google Shape;5086;p5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57"/>
          <p:cNvGrpSpPr/>
          <p:nvPr/>
        </p:nvGrpSpPr>
        <p:grpSpPr>
          <a:xfrm>
            <a:off x="3909129" y="2727412"/>
            <a:ext cx="1569144" cy="591015"/>
            <a:chOff x="3820100" y="3023049"/>
            <a:chExt cx="1303926" cy="491162"/>
          </a:xfrm>
        </p:grpSpPr>
        <p:grpSp>
          <p:nvGrpSpPr>
            <p:cNvPr id="5092" name="Google Shape;5092;p57"/>
            <p:cNvGrpSpPr/>
            <p:nvPr/>
          </p:nvGrpSpPr>
          <p:grpSpPr>
            <a:xfrm>
              <a:off x="3820100" y="3023072"/>
              <a:ext cx="1303926" cy="491139"/>
              <a:chOff x="3820100" y="3023072"/>
              <a:chExt cx="1303926" cy="491139"/>
            </a:xfrm>
          </p:grpSpPr>
          <p:sp>
            <p:nvSpPr>
              <p:cNvPr id="5093" name="Google Shape;5093;p5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57"/>
            <p:cNvGrpSpPr/>
            <p:nvPr/>
          </p:nvGrpSpPr>
          <p:grpSpPr>
            <a:xfrm>
              <a:off x="4132439" y="3023645"/>
              <a:ext cx="393633" cy="177096"/>
              <a:chOff x="4132439" y="3023645"/>
              <a:chExt cx="393633" cy="177096"/>
            </a:xfrm>
          </p:grpSpPr>
          <p:sp>
            <p:nvSpPr>
              <p:cNvPr id="5096" name="Google Shape;5096;p5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57"/>
            <p:cNvGrpSpPr/>
            <p:nvPr/>
          </p:nvGrpSpPr>
          <p:grpSpPr>
            <a:xfrm>
              <a:off x="3921811" y="3023049"/>
              <a:ext cx="1002397" cy="388943"/>
              <a:chOff x="3921811" y="3023049"/>
              <a:chExt cx="1002397" cy="388943"/>
            </a:xfrm>
          </p:grpSpPr>
          <p:sp>
            <p:nvSpPr>
              <p:cNvPr id="5099" name="Google Shape;5099;p5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1" name="Google Shape;5101;p57"/>
            <p:cNvGrpSpPr/>
            <p:nvPr/>
          </p:nvGrpSpPr>
          <p:grpSpPr>
            <a:xfrm>
              <a:off x="4023645" y="3023049"/>
              <a:ext cx="683032" cy="286722"/>
              <a:chOff x="4023645" y="3023049"/>
              <a:chExt cx="683032" cy="286722"/>
            </a:xfrm>
          </p:grpSpPr>
          <p:sp>
            <p:nvSpPr>
              <p:cNvPr id="5102" name="Google Shape;5102;p5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04" name="Google Shape;5104;p57"/>
          <p:cNvGrpSpPr/>
          <p:nvPr/>
        </p:nvGrpSpPr>
        <p:grpSpPr>
          <a:xfrm>
            <a:off x="1541251" y="1854258"/>
            <a:ext cx="713522" cy="688025"/>
            <a:chOff x="1706078" y="2092648"/>
            <a:chExt cx="660913" cy="637296"/>
          </a:xfrm>
        </p:grpSpPr>
        <p:sp>
          <p:nvSpPr>
            <p:cNvPr id="5105" name="Google Shape;5105;p5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6" name="Google Shape;5106;p57"/>
            <p:cNvGrpSpPr/>
            <p:nvPr/>
          </p:nvGrpSpPr>
          <p:grpSpPr>
            <a:xfrm>
              <a:off x="1706078" y="2092648"/>
              <a:ext cx="660913" cy="575241"/>
              <a:chOff x="1706078" y="2092648"/>
              <a:chExt cx="660913" cy="575241"/>
            </a:xfrm>
          </p:grpSpPr>
          <p:sp>
            <p:nvSpPr>
              <p:cNvPr id="5107" name="Google Shape;5107;p5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0" name="Google Shape;5110;p57"/>
          <p:cNvGrpSpPr/>
          <p:nvPr/>
        </p:nvGrpSpPr>
        <p:grpSpPr>
          <a:xfrm>
            <a:off x="6303109" y="971806"/>
            <a:ext cx="1317459" cy="684168"/>
            <a:chOff x="238125" y="999450"/>
            <a:chExt cx="7140700" cy="3708225"/>
          </a:xfrm>
        </p:grpSpPr>
        <p:sp>
          <p:nvSpPr>
            <p:cNvPr id="5111" name="Google Shape;5111;p5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123"/>
        <p:cNvGrpSpPr/>
        <p:nvPr/>
      </p:nvGrpSpPr>
      <p:grpSpPr>
        <a:xfrm>
          <a:off x="0" y="0"/>
          <a:ext cx="0" cy="0"/>
          <a:chOff x="0" y="0"/>
          <a:chExt cx="0" cy="0"/>
        </a:xfrm>
      </p:grpSpPr>
      <p:grpSp>
        <p:nvGrpSpPr>
          <p:cNvPr id="5124" name="Google Shape;5124;p58"/>
          <p:cNvGrpSpPr/>
          <p:nvPr/>
        </p:nvGrpSpPr>
        <p:grpSpPr>
          <a:xfrm>
            <a:off x="717027" y="967622"/>
            <a:ext cx="1636117" cy="1526144"/>
            <a:chOff x="729238" y="1179665"/>
            <a:chExt cx="1636117" cy="1526144"/>
          </a:xfrm>
        </p:grpSpPr>
        <p:grpSp>
          <p:nvGrpSpPr>
            <p:cNvPr id="5125" name="Google Shape;5125;p58"/>
            <p:cNvGrpSpPr/>
            <p:nvPr/>
          </p:nvGrpSpPr>
          <p:grpSpPr>
            <a:xfrm>
              <a:off x="729238" y="1179665"/>
              <a:ext cx="80700" cy="1526144"/>
              <a:chOff x="729238" y="1179665"/>
              <a:chExt cx="80700" cy="1526144"/>
            </a:xfrm>
          </p:grpSpPr>
          <p:sp>
            <p:nvSpPr>
              <p:cNvPr id="5126" name="Google Shape;5126;p5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58"/>
            <p:cNvGrpSpPr/>
            <p:nvPr/>
          </p:nvGrpSpPr>
          <p:grpSpPr>
            <a:xfrm>
              <a:off x="903098" y="1179665"/>
              <a:ext cx="80700" cy="1526144"/>
              <a:chOff x="903098" y="1179665"/>
              <a:chExt cx="80700" cy="1526144"/>
            </a:xfrm>
          </p:grpSpPr>
          <p:sp>
            <p:nvSpPr>
              <p:cNvPr id="5137" name="Google Shape;5137;p5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58"/>
            <p:cNvGrpSpPr/>
            <p:nvPr/>
          </p:nvGrpSpPr>
          <p:grpSpPr>
            <a:xfrm>
              <a:off x="1076958" y="1179665"/>
              <a:ext cx="80700" cy="1526144"/>
              <a:chOff x="1076958" y="1179665"/>
              <a:chExt cx="80700" cy="1526144"/>
            </a:xfrm>
          </p:grpSpPr>
          <p:sp>
            <p:nvSpPr>
              <p:cNvPr id="5148" name="Google Shape;5148;p5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58"/>
            <p:cNvGrpSpPr/>
            <p:nvPr/>
          </p:nvGrpSpPr>
          <p:grpSpPr>
            <a:xfrm>
              <a:off x="1247707" y="1179665"/>
              <a:ext cx="80700" cy="1526144"/>
              <a:chOff x="1247707" y="1179665"/>
              <a:chExt cx="80700" cy="1526144"/>
            </a:xfrm>
          </p:grpSpPr>
          <p:sp>
            <p:nvSpPr>
              <p:cNvPr id="5159" name="Google Shape;5159;p5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58"/>
            <p:cNvGrpSpPr/>
            <p:nvPr/>
          </p:nvGrpSpPr>
          <p:grpSpPr>
            <a:xfrm>
              <a:off x="1421567" y="1179665"/>
              <a:ext cx="80700" cy="1526144"/>
              <a:chOff x="1421567" y="1179665"/>
              <a:chExt cx="80700" cy="1526144"/>
            </a:xfrm>
          </p:grpSpPr>
          <p:sp>
            <p:nvSpPr>
              <p:cNvPr id="5170" name="Google Shape;5170;p5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58"/>
            <p:cNvGrpSpPr/>
            <p:nvPr/>
          </p:nvGrpSpPr>
          <p:grpSpPr>
            <a:xfrm>
              <a:off x="1592327" y="1179665"/>
              <a:ext cx="80700" cy="1526144"/>
              <a:chOff x="1592327" y="1179665"/>
              <a:chExt cx="80700" cy="1526144"/>
            </a:xfrm>
          </p:grpSpPr>
          <p:sp>
            <p:nvSpPr>
              <p:cNvPr id="5181" name="Google Shape;5181;p5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58"/>
            <p:cNvGrpSpPr/>
            <p:nvPr/>
          </p:nvGrpSpPr>
          <p:grpSpPr>
            <a:xfrm>
              <a:off x="1766187" y="1179665"/>
              <a:ext cx="80700" cy="1526144"/>
              <a:chOff x="1766187" y="1179665"/>
              <a:chExt cx="80700" cy="1526144"/>
            </a:xfrm>
          </p:grpSpPr>
          <p:sp>
            <p:nvSpPr>
              <p:cNvPr id="5192" name="Google Shape;5192;p5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58"/>
            <p:cNvGrpSpPr/>
            <p:nvPr/>
          </p:nvGrpSpPr>
          <p:grpSpPr>
            <a:xfrm>
              <a:off x="1936935" y="1179665"/>
              <a:ext cx="80700" cy="1526144"/>
              <a:chOff x="1936935" y="1179665"/>
              <a:chExt cx="80700" cy="1526144"/>
            </a:xfrm>
          </p:grpSpPr>
          <p:sp>
            <p:nvSpPr>
              <p:cNvPr id="5203" name="Google Shape;5203;p5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58"/>
            <p:cNvGrpSpPr/>
            <p:nvPr/>
          </p:nvGrpSpPr>
          <p:grpSpPr>
            <a:xfrm>
              <a:off x="2110795" y="1179665"/>
              <a:ext cx="80700" cy="1526144"/>
              <a:chOff x="2110795" y="1179665"/>
              <a:chExt cx="80700" cy="1526144"/>
            </a:xfrm>
          </p:grpSpPr>
          <p:sp>
            <p:nvSpPr>
              <p:cNvPr id="5214" name="Google Shape;5214;p5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58"/>
            <p:cNvGrpSpPr/>
            <p:nvPr/>
          </p:nvGrpSpPr>
          <p:grpSpPr>
            <a:xfrm>
              <a:off x="2284655" y="1179665"/>
              <a:ext cx="80700" cy="1526144"/>
              <a:chOff x="2284655" y="1179665"/>
              <a:chExt cx="80700" cy="1526144"/>
            </a:xfrm>
          </p:grpSpPr>
          <p:sp>
            <p:nvSpPr>
              <p:cNvPr id="5225" name="Google Shape;5225;p5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5" name="Google Shape;5235;p58"/>
          <p:cNvGrpSpPr/>
          <p:nvPr/>
        </p:nvGrpSpPr>
        <p:grpSpPr>
          <a:xfrm>
            <a:off x="2611693" y="986760"/>
            <a:ext cx="1364248" cy="1102133"/>
            <a:chOff x="2623904" y="1198803"/>
            <a:chExt cx="1364248" cy="1102133"/>
          </a:xfrm>
        </p:grpSpPr>
        <p:grpSp>
          <p:nvGrpSpPr>
            <p:cNvPr id="5236" name="Google Shape;5236;p58"/>
            <p:cNvGrpSpPr/>
            <p:nvPr/>
          </p:nvGrpSpPr>
          <p:grpSpPr>
            <a:xfrm>
              <a:off x="2623907" y="1198803"/>
              <a:ext cx="1364245" cy="273000"/>
              <a:chOff x="2623907" y="1198803"/>
              <a:chExt cx="1364245" cy="273000"/>
            </a:xfrm>
          </p:grpSpPr>
          <p:sp>
            <p:nvSpPr>
              <p:cNvPr id="5237" name="Google Shape;5237;p5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2" name="Google Shape;5242;p58"/>
            <p:cNvGrpSpPr/>
            <p:nvPr/>
          </p:nvGrpSpPr>
          <p:grpSpPr>
            <a:xfrm>
              <a:off x="2623904" y="1476964"/>
              <a:ext cx="1364245" cy="273000"/>
              <a:chOff x="2623904" y="1476964"/>
              <a:chExt cx="1364245" cy="273000"/>
            </a:xfrm>
          </p:grpSpPr>
          <p:sp>
            <p:nvSpPr>
              <p:cNvPr id="5243" name="Google Shape;5243;p5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58"/>
            <p:cNvGrpSpPr/>
            <p:nvPr/>
          </p:nvGrpSpPr>
          <p:grpSpPr>
            <a:xfrm>
              <a:off x="2623907" y="1749775"/>
              <a:ext cx="1364245" cy="273000"/>
              <a:chOff x="2623907" y="1749775"/>
              <a:chExt cx="1364245" cy="273000"/>
            </a:xfrm>
          </p:grpSpPr>
          <p:sp>
            <p:nvSpPr>
              <p:cNvPr id="5249" name="Google Shape;5249;p5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58"/>
            <p:cNvGrpSpPr/>
            <p:nvPr/>
          </p:nvGrpSpPr>
          <p:grpSpPr>
            <a:xfrm>
              <a:off x="2623904" y="2027936"/>
              <a:ext cx="1364245" cy="273000"/>
              <a:chOff x="2623904" y="2027936"/>
              <a:chExt cx="1364245" cy="273000"/>
            </a:xfrm>
          </p:grpSpPr>
          <p:sp>
            <p:nvSpPr>
              <p:cNvPr id="5255" name="Google Shape;5255;p5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60" name="Google Shape;5260;p58"/>
          <p:cNvGrpSpPr/>
          <p:nvPr/>
        </p:nvGrpSpPr>
        <p:grpSpPr>
          <a:xfrm>
            <a:off x="2601154" y="2445833"/>
            <a:ext cx="1387541" cy="159124"/>
            <a:chOff x="3200660" y="2180272"/>
            <a:chExt cx="2563824" cy="378237"/>
          </a:xfrm>
        </p:grpSpPr>
        <p:sp>
          <p:nvSpPr>
            <p:cNvPr id="5261" name="Google Shape;5261;p5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58"/>
          <p:cNvGrpSpPr/>
          <p:nvPr/>
        </p:nvGrpSpPr>
        <p:grpSpPr>
          <a:xfrm>
            <a:off x="2597679" y="2723597"/>
            <a:ext cx="1390502" cy="159625"/>
            <a:chOff x="3530150" y="2790075"/>
            <a:chExt cx="1962600" cy="225300"/>
          </a:xfrm>
        </p:grpSpPr>
        <p:sp>
          <p:nvSpPr>
            <p:cNvPr id="5280" name="Google Shape;5280;p5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58"/>
          <p:cNvGrpSpPr/>
          <p:nvPr/>
        </p:nvGrpSpPr>
        <p:grpSpPr>
          <a:xfrm>
            <a:off x="2597736" y="3001862"/>
            <a:ext cx="1411629" cy="154175"/>
            <a:chOff x="3558802" y="4011244"/>
            <a:chExt cx="1866000" cy="111600"/>
          </a:xfrm>
        </p:grpSpPr>
        <p:sp>
          <p:nvSpPr>
            <p:cNvPr id="5283" name="Google Shape;5283;p5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58"/>
          <p:cNvGrpSpPr/>
          <p:nvPr/>
        </p:nvGrpSpPr>
        <p:grpSpPr>
          <a:xfrm>
            <a:off x="2598024" y="2207432"/>
            <a:ext cx="1383503" cy="119761"/>
            <a:chOff x="3465975" y="2270258"/>
            <a:chExt cx="1986364" cy="171947"/>
          </a:xfrm>
        </p:grpSpPr>
        <p:sp>
          <p:nvSpPr>
            <p:cNvPr id="5286" name="Google Shape;5286;p5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58"/>
          <p:cNvGrpSpPr/>
          <p:nvPr/>
        </p:nvGrpSpPr>
        <p:grpSpPr>
          <a:xfrm>
            <a:off x="2609031" y="3571205"/>
            <a:ext cx="1369531" cy="195460"/>
            <a:chOff x="723300" y="4253549"/>
            <a:chExt cx="2276482" cy="324900"/>
          </a:xfrm>
        </p:grpSpPr>
        <p:sp>
          <p:nvSpPr>
            <p:cNvPr id="5295" name="Google Shape;5295;p5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58"/>
          <p:cNvGrpSpPr/>
          <p:nvPr/>
        </p:nvGrpSpPr>
        <p:grpSpPr>
          <a:xfrm>
            <a:off x="2598592" y="3272446"/>
            <a:ext cx="1389066" cy="180119"/>
            <a:chOff x="705948" y="3788465"/>
            <a:chExt cx="2308953" cy="299400"/>
          </a:xfrm>
        </p:grpSpPr>
        <p:sp>
          <p:nvSpPr>
            <p:cNvPr id="5301" name="Google Shape;5301;p5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58"/>
          <p:cNvGrpSpPr/>
          <p:nvPr/>
        </p:nvGrpSpPr>
        <p:grpSpPr>
          <a:xfrm>
            <a:off x="4195583" y="1876400"/>
            <a:ext cx="1433821" cy="191501"/>
            <a:chOff x="4273350" y="2088443"/>
            <a:chExt cx="1433821" cy="191501"/>
          </a:xfrm>
        </p:grpSpPr>
        <p:grpSp>
          <p:nvGrpSpPr>
            <p:cNvPr id="5307" name="Google Shape;5307;p58"/>
            <p:cNvGrpSpPr/>
            <p:nvPr/>
          </p:nvGrpSpPr>
          <p:grpSpPr>
            <a:xfrm>
              <a:off x="4273350" y="2088443"/>
              <a:ext cx="1433821" cy="0"/>
              <a:chOff x="5224975" y="2962250"/>
              <a:chExt cx="1544400" cy="0"/>
            </a:xfrm>
          </p:grpSpPr>
          <p:cxnSp>
            <p:nvCxnSpPr>
              <p:cNvPr id="5308" name="Google Shape;5308;p5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309" name="Google Shape;5309;p5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310" name="Google Shape;5310;p58"/>
            <p:cNvGrpSpPr/>
            <p:nvPr/>
          </p:nvGrpSpPr>
          <p:grpSpPr>
            <a:xfrm>
              <a:off x="4273350" y="2279944"/>
              <a:ext cx="1433821" cy="0"/>
              <a:chOff x="5224975" y="2962250"/>
              <a:chExt cx="1544400" cy="0"/>
            </a:xfrm>
          </p:grpSpPr>
          <p:cxnSp>
            <p:nvCxnSpPr>
              <p:cNvPr id="5311" name="Google Shape;5311;p5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312" name="Google Shape;5312;p5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313" name="Google Shape;5313;p58"/>
          <p:cNvGrpSpPr/>
          <p:nvPr/>
        </p:nvGrpSpPr>
        <p:grpSpPr>
          <a:xfrm>
            <a:off x="2646529" y="3885304"/>
            <a:ext cx="1304609" cy="294074"/>
            <a:chOff x="2658741" y="4097347"/>
            <a:chExt cx="1304609" cy="294074"/>
          </a:xfrm>
        </p:grpSpPr>
        <p:grpSp>
          <p:nvGrpSpPr>
            <p:cNvPr id="5314" name="Google Shape;5314;p58"/>
            <p:cNvGrpSpPr/>
            <p:nvPr/>
          </p:nvGrpSpPr>
          <p:grpSpPr>
            <a:xfrm>
              <a:off x="2658741" y="4097347"/>
              <a:ext cx="118572" cy="294074"/>
              <a:chOff x="3343310" y="4475555"/>
              <a:chExt cx="127717" cy="316753"/>
            </a:xfrm>
          </p:grpSpPr>
          <p:sp>
            <p:nvSpPr>
              <p:cNvPr id="5315" name="Google Shape;5315;p5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7" name="Google Shape;5317;p58"/>
            <p:cNvGrpSpPr/>
            <p:nvPr/>
          </p:nvGrpSpPr>
          <p:grpSpPr>
            <a:xfrm>
              <a:off x="3815519" y="4098388"/>
              <a:ext cx="147831" cy="291991"/>
              <a:chOff x="3527539" y="4476677"/>
              <a:chExt cx="159232" cy="314510"/>
            </a:xfrm>
          </p:grpSpPr>
          <p:sp>
            <p:nvSpPr>
              <p:cNvPr id="5318" name="Google Shape;5318;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58"/>
            <p:cNvGrpSpPr/>
            <p:nvPr/>
          </p:nvGrpSpPr>
          <p:grpSpPr>
            <a:xfrm>
              <a:off x="3511696" y="4098388"/>
              <a:ext cx="147831" cy="291991"/>
              <a:chOff x="3527539" y="4476677"/>
              <a:chExt cx="159232" cy="314510"/>
            </a:xfrm>
          </p:grpSpPr>
          <p:sp>
            <p:nvSpPr>
              <p:cNvPr id="5321" name="Google Shape;5321;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58"/>
            <p:cNvGrpSpPr/>
            <p:nvPr/>
          </p:nvGrpSpPr>
          <p:grpSpPr>
            <a:xfrm>
              <a:off x="3207874" y="4098388"/>
              <a:ext cx="147831" cy="291991"/>
              <a:chOff x="3527539" y="4476677"/>
              <a:chExt cx="159232" cy="314510"/>
            </a:xfrm>
          </p:grpSpPr>
          <p:sp>
            <p:nvSpPr>
              <p:cNvPr id="5324" name="Google Shape;5324;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58"/>
            <p:cNvGrpSpPr/>
            <p:nvPr/>
          </p:nvGrpSpPr>
          <p:grpSpPr>
            <a:xfrm>
              <a:off x="2933305" y="4097347"/>
              <a:ext cx="118572" cy="294074"/>
              <a:chOff x="3343310" y="4475555"/>
              <a:chExt cx="127717" cy="316753"/>
            </a:xfrm>
          </p:grpSpPr>
          <p:sp>
            <p:nvSpPr>
              <p:cNvPr id="5327" name="Google Shape;5327;p5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9" name="Google Shape;5329;p58"/>
          <p:cNvGrpSpPr/>
          <p:nvPr/>
        </p:nvGrpSpPr>
        <p:grpSpPr>
          <a:xfrm>
            <a:off x="4197138" y="963998"/>
            <a:ext cx="1430711" cy="751237"/>
            <a:chOff x="5159450" y="1919950"/>
            <a:chExt cx="1541050" cy="862500"/>
          </a:xfrm>
        </p:grpSpPr>
        <p:sp>
          <p:nvSpPr>
            <p:cNvPr id="5330" name="Google Shape;5330;p5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5331" name="Google Shape;5331;p58"/>
            <p:cNvGrpSpPr/>
            <p:nvPr/>
          </p:nvGrpSpPr>
          <p:grpSpPr>
            <a:xfrm>
              <a:off x="5159450" y="1919950"/>
              <a:ext cx="1541050" cy="862500"/>
              <a:chOff x="5159450" y="1919950"/>
              <a:chExt cx="1541050" cy="862500"/>
            </a:xfrm>
          </p:grpSpPr>
          <p:cxnSp>
            <p:nvCxnSpPr>
              <p:cNvPr id="5332" name="Google Shape;5332;p5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333" name="Google Shape;5333;p5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334" name="Google Shape;5334;p58"/>
          <p:cNvGrpSpPr/>
          <p:nvPr/>
        </p:nvGrpSpPr>
        <p:grpSpPr>
          <a:xfrm>
            <a:off x="4245275" y="2227768"/>
            <a:ext cx="1334436" cy="967914"/>
            <a:chOff x="4294923" y="2439811"/>
            <a:chExt cx="1334436" cy="967914"/>
          </a:xfrm>
        </p:grpSpPr>
        <p:grpSp>
          <p:nvGrpSpPr>
            <p:cNvPr id="5335" name="Google Shape;5335;p58"/>
            <p:cNvGrpSpPr/>
            <p:nvPr/>
          </p:nvGrpSpPr>
          <p:grpSpPr>
            <a:xfrm>
              <a:off x="4960455" y="2469658"/>
              <a:ext cx="668904" cy="885524"/>
              <a:chOff x="4960455" y="2469658"/>
              <a:chExt cx="668904" cy="885524"/>
            </a:xfrm>
          </p:grpSpPr>
          <p:sp>
            <p:nvSpPr>
              <p:cNvPr id="5336" name="Google Shape;5336;p5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2" name="Google Shape;5342;p58"/>
            <p:cNvGrpSpPr/>
            <p:nvPr/>
          </p:nvGrpSpPr>
          <p:grpSpPr>
            <a:xfrm>
              <a:off x="4294923" y="2469658"/>
              <a:ext cx="668951" cy="885524"/>
              <a:chOff x="4294923" y="2469658"/>
              <a:chExt cx="668951" cy="885524"/>
            </a:xfrm>
          </p:grpSpPr>
          <p:sp>
            <p:nvSpPr>
              <p:cNvPr id="5343" name="Google Shape;5343;p5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9" name="Google Shape;5349;p5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58"/>
          <p:cNvGrpSpPr/>
          <p:nvPr/>
        </p:nvGrpSpPr>
        <p:grpSpPr>
          <a:xfrm>
            <a:off x="4231478" y="3282213"/>
            <a:ext cx="1430949" cy="897289"/>
            <a:chOff x="4351371" y="3547942"/>
            <a:chExt cx="1345130" cy="843475"/>
          </a:xfrm>
        </p:grpSpPr>
        <p:grpSp>
          <p:nvGrpSpPr>
            <p:cNvPr id="5351" name="Google Shape;5351;p58"/>
            <p:cNvGrpSpPr/>
            <p:nvPr/>
          </p:nvGrpSpPr>
          <p:grpSpPr>
            <a:xfrm>
              <a:off x="4351371" y="4209917"/>
              <a:ext cx="1345130" cy="181500"/>
              <a:chOff x="4351371" y="4209917"/>
              <a:chExt cx="1345130" cy="181500"/>
            </a:xfrm>
          </p:grpSpPr>
          <p:sp>
            <p:nvSpPr>
              <p:cNvPr id="5352" name="Google Shape;5352;p5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3" name="Google Shape;5353;p5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354" name="Google Shape;5354;p58"/>
            <p:cNvGrpSpPr/>
            <p:nvPr/>
          </p:nvGrpSpPr>
          <p:grpSpPr>
            <a:xfrm>
              <a:off x="4403010" y="3985221"/>
              <a:ext cx="1109518" cy="181500"/>
              <a:chOff x="4403010" y="3985221"/>
              <a:chExt cx="1109518" cy="181500"/>
            </a:xfrm>
          </p:grpSpPr>
          <p:sp>
            <p:nvSpPr>
              <p:cNvPr id="5355" name="Google Shape;5355;p5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6" name="Google Shape;5356;p5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357" name="Google Shape;5357;p58"/>
            <p:cNvGrpSpPr/>
            <p:nvPr/>
          </p:nvGrpSpPr>
          <p:grpSpPr>
            <a:xfrm>
              <a:off x="4618704" y="3766582"/>
              <a:ext cx="807858" cy="181500"/>
              <a:chOff x="4618704" y="3766582"/>
              <a:chExt cx="807858" cy="181500"/>
            </a:xfrm>
          </p:grpSpPr>
          <p:sp>
            <p:nvSpPr>
              <p:cNvPr id="5358" name="Google Shape;5358;p5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9" name="Google Shape;5359;p5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360" name="Google Shape;5360;p58"/>
            <p:cNvGrpSpPr/>
            <p:nvPr/>
          </p:nvGrpSpPr>
          <p:grpSpPr>
            <a:xfrm>
              <a:off x="4735238" y="3547942"/>
              <a:ext cx="462839" cy="181500"/>
              <a:chOff x="4735238" y="3547942"/>
              <a:chExt cx="462839" cy="181500"/>
            </a:xfrm>
          </p:grpSpPr>
          <p:sp>
            <p:nvSpPr>
              <p:cNvPr id="5361" name="Google Shape;5361;p5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62" name="Google Shape;5362;p5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363" name="Google Shape;5363;p58"/>
          <p:cNvGrpSpPr/>
          <p:nvPr/>
        </p:nvGrpSpPr>
        <p:grpSpPr>
          <a:xfrm>
            <a:off x="7407836" y="2217537"/>
            <a:ext cx="1020955" cy="928853"/>
            <a:chOff x="926675" y="238125"/>
            <a:chExt cx="5755100" cy="5232975"/>
          </a:xfrm>
        </p:grpSpPr>
        <p:sp>
          <p:nvSpPr>
            <p:cNvPr id="5364" name="Google Shape;5364;p5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58"/>
          <p:cNvGrpSpPr/>
          <p:nvPr/>
        </p:nvGrpSpPr>
        <p:grpSpPr>
          <a:xfrm>
            <a:off x="715210" y="2616272"/>
            <a:ext cx="1695374" cy="1560837"/>
            <a:chOff x="727421" y="2828315"/>
            <a:chExt cx="1695374" cy="1560837"/>
          </a:xfrm>
        </p:grpSpPr>
        <p:grpSp>
          <p:nvGrpSpPr>
            <p:cNvPr id="5369" name="Google Shape;5369;p58"/>
            <p:cNvGrpSpPr/>
            <p:nvPr/>
          </p:nvGrpSpPr>
          <p:grpSpPr>
            <a:xfrm>
              <a:off x="727421" y="2828315"/>
              <a:ext cx="1695374" cy="1560837"/>
              <a:chOff x="734799" y="2782450"/>
              <a:chExt cx="1571100" cy="1577400"/>
            </a:xfrm>
          </p:grpSpPr>
          <p:cxnSp>
            <p:nvCxnSpPr>
              <p:cNvPr id="5370" name="Google Shape;5370;p5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371" name="Google Shape;5371;p5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372" name="Google Shape;5372;p58"/>
            <p:cNvGrpSpPr/>
            <p:nvPr/>
          </p:nvGrpSpPr>
          <p:grpSpPr>
            <a:xfrm>
              <a:off x="819108" y="2882501"/>
              <a:ext cx="1556791" cy="1426186"/>
              <a:chOff x="819108" y="2882501"/>
              <a:chExt cx="1556791" cy="1426186"/>
            </a:xfrm>
          </p:grpSpPr>
          <p:grpSp>
            <p:nvGrpSpPr>
              <p:cNvPr id="5373" name="Google Shape;5373;p58"/>
              <p:cNvGrpSpPr/>
              <p:nvPr/>
            </p:nvGrpSpPr>
            <p:grpSpPr>
              <a:xfrm>
                <a:off x="819108" y="2882501"/>
                <a:ext cx="103104" cy="1426186"/>
                <a:chOff x="4674013" y="3100904"/>
                <a:chExt cx="122758" cy="1698043"/>
              </a:xfrm>
            </p:grpSpPr>
            <p:sp>
              <p:nvSpPr>
                <p:cNvPr id="5374" name="Google Shape;5374;p5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58"/>
              <p:cNvGrpSpPr/>
              <p:nvPr/>
            </p:nvGrpSpPr>
            <p:grpSpPr>
              <a:xfrm>
                <a:off x="1062475" y="2882501"/>
                <a:ext cx="103104" cy="1426186"/>
                <a:chOff x="4940438" y="3100904"/>
                <a:chExt cx="122758" cy="1698043"/>
              </a:xfrm>
            </p:grpSpPr>
            <p:sp>
              <p:nvSpPr>
                <p:cNvPr id="5382" name="Google Shape;5382;p5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58"/>
              <p:cNvGrpSpPr/>
              <p:nvPr/>
            </p:nvGrpSpPr>
            <p:grpSpPr>
              <a:xfrm>
                <a:off x="1299324" y="2882501"/>
                <a:ext cx="103104" cy="1426186"/>
                <a:chOff x="5206863" y="3100904"/>
                <a:chExt cx="122758" cy="1698043"/>
              </a:xfrm>
            </p:grpSpPr>
            <p:sp>
              <p:nvSpPr>
                <p:cNvPr id="5390" name="Google Shape;5390;p5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58"/>
              <p:cNvGrpSpPr/>
              <p:nvPr/>
            </p:nvGrpSpPr>
            <p:grpSpPr>
              <a:xfrm>
                <a:off x="1786057" y="2882501"/>
                <a:ext cx="103104" cy="1426186"/>
                <a:chOff x="6006138" y="3143629"/>
                <a:chExt cx="122758" cy="1698043"/>
              </a:xfrm>
            </p:grpSpPr>
            <p:sp>
              <p:nvSpPr>
                <p:cNvPr id="5398" name="Google Shape;5398;p5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58"/>
              <p:cNvGrpSpPr/>
              <p:nvPr/>
            </p:nvGrpSpPr>
            <p:grpSpPr>
              <a:xfrm>
                <a:off x="2029422" y="2882501"/>
                <a:ext cx="103104" cy="1426186"/>
                <a:chOff x="6805413" y="3100904"/>
                <a:chExt cx="122758" cy="1698043"/>
              </a:xfrm>
            </p:grpSpPr>
            <p:sp>
              <p:nvSpPr>
                <p:cNvPr id="5406" name="Google Shape;5406;p5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58"/>
              <p:cNvGrpSpPr/>
              <p:nvPr/>
            </p:nvGrpSpPr>
            <p:grpSpPr>
              <a:xfrm>
                <a:off x="2272795" y="2882501"/>
                <a:ext cx="103104" cy="1426186"/>
                <a:chOff x="5206863" y="3100904"/>
                <a:chExt cx="122758" cy="1698043"/>
              </a:xfrm>
            </p:grpSpPr>
            <p:sp>
              <p:nvSpPr>
                <p:cNvPr id="5414" name="Google Shape;5414;p5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58"/>
              <p:cNvGrpSpPr/>
              <p:nvPr/>
            </p:nvGrpSpPr>
            <p:grpSpPr>
              <a:xfrm>
                <a:off x="1542694" y="2882501"/>
                <a:ext cx="103104" cy="1426186"/>
                <a:chOff x="6006138" y="3143629"/>
                <a:chExt cx="122758" cy="1698043"/>
              </a:xfrm>
            </p:grpSpPr>
            <p:sp>
              <p:nvSpPr>
                <p:cNvPr id="5422" name="Google Shape;5422;p5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29" name="Google Shape;5429;p58"/>
          <p:cNvGrpSpPr/>
          <p:nvPr/>
        </p:nvGrpSpPr>
        <p:grpSpPr>
          <a:xfrm>
            <a:off x="5671260" y="3305994"/>
            <a:ext cx="2749952" cy="870677"/>
            <a:chOff x="238125" y="1725700"/>
            <a:chExt cx="7139025" cy="2260325"/>
          </a:xfrm>
        </p:grpSpPr>
        <p:sp>
          <p:nvSpPr>
            <p:cNvPr id="5430" name="Google Shape;5430;p5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0" name="Google Shape;5440;p58"/>
          <p:cNvGrpSpPr/>
          <p:nvPr/>
        </p:nvGrpSpPr>
        <p:grpSpPr>
          <a:xfrm>
            <a:off x="5941424" y="2247740"/>
            <a:ext cx="1105452" cy="916747"/>
            <a:chOff x="5249100" y="1210600"/>
            <a:chExt cx="3502700" cy="2904775"/>
          </a:xfrm>
        </p:grpSpPr>
        <p:sp>
          <p:nvSpPr>
            <p:cNvPr id="5441" name="Google Shape;5441;p5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45" name="Google Shape;5445;p5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446" name="Google Shape;5446;p5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447" name="Google Shape;5447;p5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448" name="Google Shape;5448;p5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449" name="Google Shape;5449;p5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58"/>
          <p:cNvGrpSpPr/>
          <p:nvPr/>
        </p:nvGrpSpPr>
        <p:grpSpPr>
          <a:xfrm>
            <a:off x="7123972" y="967158"/>
            <a:ext cx="1304650" cy="1124856"/>
            <a:chOff x="7287122" y="1165658"/>
            <a:chExt cx="1219413" cy="1051365"/>
          </a:xfrm>
        </p:grpSpPr>
        <p:grpSp>
          <p:nvGrpSpPr>
            <p:cNvPr id="5451" name="Google Shape;5451;p58"/>
            <p:cNvGrpSpPr/>
            <p:nvPr/>
          </p:nvGrpSpPr>
          <p:grpSpPr>
            <a:xfrm>
              <a:off x="7287122" y="1969723"/>
              <a:ext cx="1219413" cy="247300"/>
              <a:chOff x="7287122" y="1969723"/>
              <a:chExt cx="1219413" cy="247300"/>
            </a:xfrm>
          </p:grpSpPr>
          <p:sp>
            <p:nvSpPr>
              <p:cNvPr id="5452" name="Google Shape;5452;p5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3" name="Google Shape;5453;p58"/>
              <p:cNvGrpSpPr/>
              <p:nvPr/>
            </p:nvGrpSpPr>
            <p:grpSpPr>
              <a:xfrm>
                <a:off x="7287122" y="2063892"/>
                <a:ext cx="1151753" cy="73428"/>
                <a:chOff x="7287122" y="2063892"/>
                <a:chExt cx="1151753" cy="73428"/>
              </a:xfrm>
            </p:grpSpPr>
            <p:sp>
              <p:nvSpPr>
                <p:cNvPr id="5454" name="Google Shape;5454;p5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55" name="Google Shape;5455;p5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456" name="Google Shape;5456;p58"/>
            <p:cNvGrpSpPr/>
            <p:nvPr/>
          </p:nvGrpSpPr>
          <p:grpSpPr>
            <a:xfrm>
              <a:off x="7287122" y="1712201"/>
              <a:ext cx="1219403" cy="246767"/>
              <a:chOff x="7287122" y="1712201"/>
              <a:chExt cx="1219403" cy="246767"/>
            </a:xfrm>
          </p:grpSpPr>
          <p:sp>
            <p:nvSpPr>
              <p:cNvPr id="5457" name="Google Shape;5457;p5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8" name="Google Shape;5458;p58"/>
              <p:cNvGrpSpPr/>
              <p:nvPr/>
            </p:nvGrpSpPr>
            <p:grpSpPr>
              <a:xfrm>
                <a:off x="7287122" y="1842861"/>
                <a:ext cx="1005303" cy="73419"/>
                <a:chOff x="7287122" y="1842861"/>
                <a:chExt cx="1005303" cy="73419"/>
              </a:xfrm>
            </p:grpSpPr>
            <p:sp>
              <p:nvSpPr>
                <p:cNvPr id="5459" name="Google Shape;5459;p5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60" name="Google Shape;5460;p5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461" name="Google Shape;5461;p58"/>
            <p:cNvGrpSpPr/>
            <p:nvPr/>
          </p:nvGrpSpPr>
          <p:grpSpPr>
            <a:xfrm>
              <a:off x="7287122" y="1447520"/>
              <a:ext cx="1219403" cy="286667"/>
              <a:chOff x="7287122" y="1447520"/>
              <a:chExt cx="1219403" cy="286667"/>
            </a:xfrm>
          </p:grpSpPr>
          <p:sp>
            <p:nvSpPr>
              <p:cNvPr id="5462" name="Google Shape;5462;p5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3" name="Google Shape;5463;p58"/>
              <p:cNvGrpSpPr/>
              <p:nvPr/>
            </p:nvGrpSpPr>
            <p:grpSpPr>
              <a:xfrm>
                <a:off x="7287122" y="1581977"/>
                <a:ext cx="852803" cy="73428"/>
                <a:chOff x="7287122" y="1581977"/>
                <a:chExt cx="852803" cy="73428"/>
              </a:xfrm>
            </p:grpSpPr>
            <p:sp>
              <p:nvSpPr>
                <p:cNvPr id="5464" name="Google Shape;5464;p5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65" name="Google Shape;5465;p5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466" name="Google Shape;5466;p58"/>
            <p:cNvGrpSpPr/>
            <p:nvPr/>
          </p:nvGrpSpPr>
          <p:grpSpPr>
            <a:xfrm>
              <a:off x="7287122" y="1165658"/>
              <a:ext cx="1219403" cy="344253"/>
              <a:chOff x="7287122" y="1165658"/>
              <a:chExt cx="1219403" cy="344253"/>
            </a:xfrm>
          </p:grpSpPr>
          <p:sp>
            <p:nvSpPr>
              <p:cNvPr id="5467" name="Google Shape;5467;p5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8" name="Google Shape;5468;p58"/>
              <p:cNvGrpSpPr/>
              <p:nvPr/>
            </p:nvGrpSpPr>
            <p:grpSpPr>
              <a:xfrm>
                <a:off x="7287122" y="1341025"/>
                <a:ext cx="695703" cy="73419"/>
                <a:chOff x="7287122" y="1341025"/>
                <a:chExt cx="695703" cy="73419"/>
              </a:xfrm>
            </p:grpSpPr>
            <p:sp>
              <p:nvSpPr>
                <p:cNvPr id="5469" name="Google Shape;5469;p5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0" name="Google Shape;5470;p5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471" name="Google Shape;5471;p58"/>
          <p:cNvGrpSpPr/>
          <p:nvPr/>
        </p:nvGrpSpPr>
        <p:grpSpPr>
          <a:xfrm>
            <a:off x="5790464" y="973181"/>
            <a:ext cx="1397729" cy="1098540"/>
            <a:chOff x="5900602" y="1193063"/>
            <a:chExt cx="1299851" cy="1021707"/>
          </a:xfrm>
        </p:grpSpPr>
        <p:grpSp>
          <p:nvGrpSpPr>
            <p:cNvPr id="5472" name="Google Shape;5472;p58"/>
            <p:cNvGrpSpPr/>
            <p:nvPr/>
          </p:nvGrpSpPr>
          <p:grpSpPr>
            <a:xfrm>
              <a:off x="6520337" y="1193063"/>
              <a:ext cx="341815" cy="799959"/>
              <a:chOff x="6520337" y="1193063"/>
              <a:chExt cx="341815" cy="799959"/>
            </a:xfrm>
          </p:grpSpPr>
          <p:grpSp>
            <p:nvGrpSpPr>
              <p:cNvPr id="5473" name="Google Shape;5473;p58"/>
              <p:cNvGrpSpPr/>
              <p:nvPr/>
            </p:nvGrpSpPr>
            <p:grpSpPr>
              <a:xfrm>
                <a:off x="6520337" y="1589527"/>
                <a:ext cx="213950" cy="403494"/>
                <a:chOff x="6520337" y="1589527"/>
                <a:chExt cx="213950" cy="403494"/>
              </a:xfrm>
            </p:grpSpPr>
            <p:sp>
              <p:nvSpPr>
                <p:cNvPr id="5474" name="Google Shape;5474;p5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58"/>
              <p:cNvGrpSpPr/>
              <p:nvPr/>
            </p:nvGrpSpPr>
            <p:grpSpPr>
              <a:xfrm>
                <a:off x="6577204" y="1193063"/>
                <a:ext cx="284947" cy="464512"/>
                <a:chOff x="6577204" y="1193063"/>
                <a:chExt cx="284947" cy="464512"/>
              </a:xfrm>
            </p:grpSpPr>
            <p:sp>
              <p:nvSpPr>
                <p:cNvPr id="5477" name="Google Shape;5477;p5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8" name="Google Shape;5478;p5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479" name="Google Shape;5479;p58"/>
            <p:cNvGrpSpPr/>
            <p:nvPr/>
          </p:nvGrpSpPr>
          <p:grpSpPr>
            <a:xfrm>
              <a:off x="6238903" y="1193063"/>
              <a:ext cx="300475" cy="900152"/>
              <a:chOff x="6238903" y="1193063"/>
              <a:chExt cx="300475" cy="900152"/>
            </a:xfrm>
          </p:grpSpPr>
          <p:grpSp>
            <p:nvGrpSpPr>
              <p:cNvPr id="5480" name="Google Shape;5480;p58"/>
              <p:cNvGrpSpPr/>
              <p:nvPr/>
            </p:nvGrpSpPr>
            <p:grpSpPr>
              <a:xfrm>
                <a:off x="6290865" y="1489315"/>
                <a:ext cx="248514" cy="603900"/>
                <a:chOff x="6290865" y="1489315"/>
                <a:chExt cx="248514" cy="603900"/>
              </a:xfrm>
            </p:grpSpPr>
            <p:sp>
              <p:nvSpPr>
                <p:cNvPr id="5481" name="Google Shape;5481;p5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58"/>
              <p:cNvGrpSpPr/>
              <p:nvPr/>
            </p:nvGrpSpPr>
            <p:grpSpPr>
              <a:xfrm>
                <a:off x="6238903" y="1193063"/>
                <a:ext cx="284947" cy="333087"/>
                <a:chOff x="6238903" y="1193063"/>
                <a:chExt cx="284947" cy="333087"/>
              </a:xfrm>
            </p:grpSpPr>
            <p:sp>
              <p:nvSpPr>
                <p:cNvPr id="5484" name="Google Shape;5484;p5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85" name="Google Shape;5485;p5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486" name="Google Shape;5486;p58"/>
            <p:cNvGrpSpPr/>
            <p:nvPr/>
          </p:nvGrpSpPr>
          <p:grpSpPr>
            <a:xfrm>
              <a:off x="5900602" y="1193063"/>
              <a:ext cx="444345" cy="1021707"/>
              <a:chOff x="5900602" y="1193063"/>
              <a:chExt cx="444345" cy="1021707"/>
            </a:xfrm>
          </p:grpSpPr>
          <p:grpSp>
            <p:nvGrpSpPr>
              <p:cNvPr id="5487" name="Google Shape;5487;p58"/>
              <p:cNvGrpSpPr/>
              <p:nvPr/>
            </p:nvGrpSpPr>
            <p:grpSpPr>
              <a:xfrm>
                <a:off x="6046501" y="1367785"/>
                <a:ext cx="298446" cy="846986"/>
                <a:chOff x="6046501" y="1367785"/>
                <a:chExt cx="298446" cy="846986"/>
              </a:xfrm>
            </p:grpSpPr>
            <p:sp>
              <p:nvSpPr>
                <p:cNvPr id="5488" name="Google Shape;5488;p5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58"/>
              <p:cNvGrpSpPr/>
              <p:nvPr/>
            </p:nvGrpSpPr>
            <p:grpSpPr>
              <a:xfrm>
                <a:off x="5900602" y="1193063"/>
                <a:ext cx="284947" cy="182312"/>
                <a:chOff x="5900602" y="1193063"/>
                <a:chExt cx="284947" cy="182312"/>
              </a:xfrm>
            </p:grpSpPr>
            <p:sp>
              <p:nvSpPr>
                <p:cNvPr id="5491" name="Google Shape;5491;p5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92" name="Google Shape;5492;p5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493" name="Google Shape;5493;p58"/>
            <p:cNvGrpSpPr/>
            <p:nvPr/>
          </p:nvGrpSpPr>
          <p:grpSpPr>
            <a:xfrm>
              <a:off x="6738300" y="1193063"/>
              <a:ext cx="462153" cy="707634"/>
              <a:chOff x="6738300" y="1193063"/>
              <a:chExt cx="462153" cy="707634"/>
            </a:xfrm>
          </p:grpSpPr>
          <p:grpSp>
            <p:nvGrpSpPr>
              <p:cNvPr id="5494" name="Google Shape;5494;p58"/>
              <p:cNvGrpSpPr/>
              <p:nvPr/>
            </p:nvGrpSpPr>
            <p:grpSpPr>
              <a:xfrm>
                <a:off x="6915505" y="1193063"/>
                <a:ext cx="284947" cy="597387"/>
                <a:chOff x="6915505" y="1193063"/>
                <a:chExt cx="284947" cy="597387"/>
              </a:xfrm>
            </p:grpSpPr>
            <p:sp>
              <p:nvSpPr>
                <p:cNvPr id="5495" name="Google Shape;5495;p5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96" name="Google Shape;5496;p5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497" name="Google Shape;5497;p58"/>
              <p:cNvGrpSpPr/>
              <p:nvPr/>
            </p:nvGrpSpPr>
            <p:grpSpPr>
              <a:xfrm>
                <a:off x="6738300" y="1684725"/>
                <a:ext cx="230066" cy="215971"/>
                <a:chOff x="6738300" y="1684725"/>
                <a:chExt cx="230066" cy="215971"/>
              </a:xfrm>
            </p:grpSpPr>
            <p:sp>
              <p:nvSpPr>
                <p:cNvPr id="5498" name="Google Shape;5498;p5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503"/>
        <p:cNvGrpSpPr/>
        <p:nvPr/>
      </p:nvGrpSpPr>
      <p:grpSpPr>
        <a:xfrm>
          <a:off x="0" y="0"/>
          <a:ext cx="0" cy="0"/>
          <a:chOff x="0" y="0"/>
          <a:chExt cx="0" cy="0"/>
        </a:xfrm>
      </p:grpSpPr>
      <p:grpSp>
        <p:nvGrpSpPr>
          <p:cNvPr id="5504" name="Google Shape;5504;p59"/>
          <p:cNvGrpSpPr/>
          <p:nvPr/>
        </p:nvGrpSpPr>
        <p:grpSpPr>
          <a:xfrm>
            <a:off x="855151" y="2261787"/>
            <a:ext cx="421923" cy="360050"/>
            <a:chOff x="855151" y="2280157"/>
            <a:chExt cx="421923" cy="360050"/>
          </a:xfrm>
        </p:grpSpPr>
        <p:sp>
          <p:nvSpPr>
            <p:cNvPr id="5505" name="Google Shape;5505;p59"/>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9"/>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9"/>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9"/>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9"/>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9"/>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9"/>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9"/>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9"/>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9"/>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9"/>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9"/>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9"/>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9"/>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9"/>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59"/>
          <p:cNvGrpSpPr/>
          <p:nvPr/>
        </p:nvGrpSpPr>
        <p:grpSpPr>
          <a:xfrm>
            <a:off x="1417348" y="2265271"/>
            <a:ext cx="385276" cy="384123"/>
            <a:chOff x="1417348" y="2283640"/>
            <a:chExt cx="385276" cy="384123"/>
          </a:xfrm>
        </p:grpSpPr>
        <p:sp>
          <p:nvSpPr>
            <p:cNvPr id="5521" name="Google Shape;5521;p59"/>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9"/>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9"/>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9"/>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9"/>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9"/>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9"/>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9"/>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9"/>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9"/>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9"/>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9"/>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9"/>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9"/>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5" name="Google Shape;5535;p59"/>
          <p:cNvGrpSpPr/>
          <p:nvPr/>
        </p:nvGrpSpPr>
        <p:grpSpPr>
          <a:xfrm>
            <a:off x="2586876" y="2264747"/>
            <a:ext cx="205605" cy="356828"/>
            <a:chOff x="2586876" y="2283117"/>
            <a:chExt cx="205605" cy="356828"/>
          </a:xfrm>
        </p:grpSpPr>
        <p:sp>
          <p:nvSpPr>
            <p:cNvPr id="5536" name="Google Shape;5536;p59"/>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9"/>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9"/>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9"/>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9"/>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9"/>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9"/>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9"/>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9"/>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9"/>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9"/>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59"/>
          <p:cNvGrpSpPr/>
          <p:nvPr/>
        </p:nvGrpSpPr>
        <p:grpSpPr>
          <a:xfrm>
            <a:off x="1961313" y="2281066"/>
            <a:ext cx="385302" cy="352532"/>
            <a:chOff x="1961313" y="2299436"/>
            <a:chExt cx="385302" cy="352532"/>
          </a:xfrm>
        </p:grpSpPr>
        <p:sp>
          <p:nvSpPr>
            <p:cNvPr id="5548" name="Google Shape;5548;p59"/>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9"/>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0" name="Google Shape;5550;p59"/>
            <p:cNvGrpSpPr/>
            <p:nvPr/>
          </p:nvGrpSpPr>
          <p:grpSpPr>
            <a:xfrm>
              <a:off x="1961313" y="2299436"/>
              <a:ext cx="385302" cy="352532"/>
              <a:chOff x="1961313" y="2299436"/>
              <a:chExt cx="385302" cy="352532"/>
            </a:xfrm>
          </p:grpSpPr>
          <p:sp>
            <p:nvSpPr>
              <p:cNvPr id="5551" name="Google Shape;5551;p59"/>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9"/>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9"/>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9"/>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9"/>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9"/>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9"/>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9"/>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59" name="Google Shape;5559;p59"/>
          <p:cNvGrpSpPr/>
          <p:nvPr/>
        </p:nvGrpSpPr>
        <p:grpSpPr>
          <a:xfrm>
            <a:off x="3049165" y="2301708"/>
            <a:ext cx="401543" cy="311432"/>
            <a:chOff x="3049165" y="2320078"/>
            <a:chExt cx="401543" cy="311432"/>
          </a:xfrm>
        </p:grpSpPr>
        <p:sp>
          <p:nvSpPr>
            <p:cNvPr id="5560" name="Google Shape;5560;p59"/>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9"/>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9"/>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9"/>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9"/>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9"/>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9"/>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9"/>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9"/>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9"/>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59"/>
          <p:cNvGrpSpPr/>
          <p:nvPr/>
        </p:nvGrpSpPr>
        <p:grpSpPr>
          <a:xfrm>
            <a:off x="3593052" y="2295343"/>
            <a:ext cx="385381" cy="323980"/>
            <a:chOff x="3593052" y="2313712"/>
            <a:chExt cx="385381" cy="323980"/>
          </a:xfrm>
        </p:grpSpPr>
        <p:sp>
          <p:nvSpPr>
            <p:cNvPr id="5571" name="Google Shape;5571;p59"/>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9"/>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9"/>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9"/>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9"/>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9"/>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9"/>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9"/>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9"/>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9"/>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9"/>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9"/>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59"/>
          <p:cNvGrpSpPr/>
          <p:nvPr/>
        </p:nvGrpSpPr>
        <p:grpSpPr>
          <a:xfrm>
            <a:off x="4134162" y="2266240"/>
            <a:ext cx="387005" cy="382185"/>
            <a:chOff x="4134162" y="2284610"/>
            <a:chExt cx="387005" cy="382185"/>
          </a:xfrm>
        </p:grpSpPr>
        <p:sp>
          <p:nvSpPr>
            <p:cNvPr id="5584" name="Google Shape;5584;p59"/>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9"/>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9"/>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9"/>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9"/>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9"/>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9"/>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9"/>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9"/>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9"/>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9"/>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9"/>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59"/>
          <p:cNvGrpSpPr/>
          <p:nvPr/>
        </p:nvGrpSpPr>
        <p:grpSpPr>
          <a:xfrm>
            <a:off x="5224896" y="2264275"/>
            <a:ext cx="385486" cy="385748"/>
            <a:chOff x="5224896" y="2282645"/>
            <a:chExt cx="385486" cy="385748"/>
          </a:xfrm>
        </p:grpSpPr>
        <p:sp>
          <p:nvSpPr>
            <p:cNvPr id="5597" name="Google Shape;5597;p59"/>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9"/>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9"/>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9"/>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9"/>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9"/>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59"/>
          <p:cNvGrpSpPr/>
          <p:nvPr/>
        </p:nvGrpSpPr>
        <p:grpSpPr>
          <a:xfrm>
            <a:off x="4680930" y="2268571"/>
            <a:ext cx="385381" cy="377601"/>
            <a:chOff x="4680930" y="2286941"/>
            <a:chExt cx="385381" cy="377601"/>
          </a:xfrm>
        </p:grpSpPr>
        <p:sp>
          <p:nvSpPr>
            <p:cNvPr id="5604" name="Google Shape;5604;p59"/>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9"/>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9"/>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9"/>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9"/>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9"/>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9"/>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9"/>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9"/>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59"/>
          <p:cNvGrpSpPr/>
          <p:nvPr/>
        </p:nvGrpSpPr>
        <p:grpSpPr>
          <a:xfrm>
            <a:off x="5769778" y="2273732"/>
            <a:ext cx="374877" cy="367044"/>
            <a:chOff x="5769778" y="2292101"/>
            <a:chExt cx="374877" cy="367044"/>
          </a:xfrm>
        </p:grpSpPr>
        <p:sp>
          <p:nvSpPr>
            <p:cNvPr id="5614" name="Google Shape;5614;p59"/>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9"/>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9"/>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9"/>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9"/>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9"/>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9"/>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9"/>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9"/>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9"/>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9"/>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9"/>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9"/>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9"/>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9"/>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9"/>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9"/>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9"/>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9"/>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59"/>
          <p:cNvGrpSpPr/>
          <p:nvPr/>
        </p:nvGrpSpPr>
        <p:grpSpPr>
          <a:xfrm>
            <a:off x="6371739" y="2296233"/>
            <a:ext cx="267346" cy="322303"/>
            <a:chOff x="6371739" y="2314603"/>
            <a:chExt cx="267346" cy="322303"/>
          </a:xfrm>
        </p:grpSpPr>
        <p:sp>
          <p:nvSpPr>
            <p:cNvPr id="5634" name="Google Shape;5634;p59"/>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9"/>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9"/>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9"/>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9"/>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9"/>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9"/>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9"/>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9"/>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9"/>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9"/>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9"/>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9"/>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9"/>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9"/>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9"/>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0" name="Google Shape;5650;p59"/>
          <p:cNvGrpSpPr/>
          <p:nvPr/>
        </p:nvGrpSpPr>
        <p:grpSpPr>
          <a:xfrm>
            <a:off x="6856635" y="2273417"/>
            <a:ext cx="388079" cy="367909"/>
            <a:chOff x="6856635" y="2291787"/>
            <a:chExt cx="388079" cy="367909"/>
          </a:xfrm>
        </p:grpSpPr>
        <p:sp>
          <p:nvSpPr>
            <p:cNvPr id="5651" name="Google Shape;5651;p59"/>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9"/>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9"/>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9"/>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9"/>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9"/>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9"/>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9"/>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9"/>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9"/>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59"/>
          <p:cNvGrpSpPr/>
          <p:nvPr/>
        </p:nvGrpSpPr>
        <p:grpSpPr>
          <a:xfrm>
            <a:off x="7407254" y="2277975"/>
            <a:ext cx="373357" cy="357352"/>
            <a:chOff x="7407254" y="2296345"/>
            <a:chExt cx="373357" cy="357352"/>
          </a:xfrm>
        </p:grpSpPr>
        <p:sp>
          <p:nvSpPr>
            <p:cNvPr id="5662" name="Google Shape;5662;p59"/>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9"/>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9"/>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9"/>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9"/>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9"/>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9"/>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9"/>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9"/>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9"/>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59"/>
          <p:cNvGrpSpPr/>
          <p:nvPr/>
        </p:nvGrpSpPr>
        <p:grpSpPr>
          <a:xfrm>
            <a:off x="7943780" y="2323005"/>
            <a:ext cx="386900" cy="268682"/>
            <a:chOff x="7943780" y="2341374"/>
            <a:chExt cx="386900" cy="268682"/>
          </a:xfrm>
        </p:grpSpPr>
        <p:sp>
          <p:nvSpPr>
            <p:cNvPr id="5673" name="Google Shape;5673;p59"/>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9"/>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9"/>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9"/>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9"/>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9"/>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9"/>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9"/>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9"/>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9"/>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9"/>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9"/>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59"/>
          <p:cNvGrpSpPr/>
          <p:nvPr/>
        </p:nvGrpSpPr>
        <p:grpSpPr>
          <a:xfrm>
            <a:off x="2486628" y="2724784"/>
            <a:ext cx="389860" cy="389782"/>
            <a:chOff x="2486628" y="2743153"/>
            <a:chExt cx="389860" cy="389782"/>
          </a:xfrm>
        </p:grpSpPr>
        <p:sp>
          <p:nvSpPr>
            <p:cNvPr id="5686" name="Google Shape;5686;p59"/>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9"/>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9"/>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9"/>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9"/>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9"/>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9"/>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9"/>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9"/>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5" name="Google Shape;5695;p59"/>
          <p:cNvGrpSpPr/>
          <p:nvPr/>
        </p:nvGrpSpPr>
        <p:grpSpPr>
          <a:xfrm>
            <a:off x="1346280" y="4132188"/>
            <a:ext cx="322277" cy="321046"/>
            <a:chOff x="1448494" y="4150741"/>
            <a:chExt cx="322277" cy="321046"/>
          </a:xfrm>
        </p:grpSpPr>
        <p:sp>
          <p:nvSpPr>
            <p:cNvPr id="5696" name="Google Shape;5696;p59"/>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9"/>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9"/>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9"/>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9"/>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9"/>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9"/>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9"/>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9"/>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9"/>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9"/>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9"/>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9"/>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9"/>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9"/>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59"/>
          <p:cNvGrpSpPr/>
          <p:nvPr/>
        </p:nvGrpSpPr>
        <p:grpSpPr>
          <a:xfrm>
            <a:off x="1454676" y="2760147"/>
            <a:ext cx="271564" cy="327045"/>
            <a:chOff x="1454676" y="2778516"/>
            <a:chExt cx="271564" cy="327045"/>
          </a:xfrm>
        </p:grpSpPr>
        <p:sp>
          <p:nvSpPr>
            <p:cNvPr id="5712" name="Google Shape;5712;p59"/>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9"/>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9"/>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9"/>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9"/>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9"/>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9"/>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9"/>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9"/>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9"/>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9"/>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9"/>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9"/>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5" name="Google Shape;5725;p59"/>
          <p:cNvGrpSpPr/>
          <p:nvPr/>
        </p:nvGrpSpPr>
        <p:grpSpPr>
          <a:xfrm>
            <a:off x="1956729" y="2753153"/>
            <a:ext cx="362224" cy="332336"/>
            <a:chOff x="1956729" y="2771522"/>
            <a:chExt cx="362224" cy="332336"/>
          </a:xfrm>
        </p:grpSpPr>
        <p:sp>
          <p:nvSpPr>
            <p:cNvPr id="5726" name="Google Shape;5726;p59"/>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9"/>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9"/>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9"/>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9"/>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9"/>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9"/>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9"/>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9"/>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9"/>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9"/>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9"/>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9"/>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9"/>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59"/>
          <p:cNvGrpSpPr/>
          <p:nvPr/>
        </p:nvGrpSpPr>
        <p:grpSpPr>
          <a:xfrm>
            <a:off x="3050527" y="2727324"/>
            <a:ext cx="353502" cy="394156"/>
            <a:chOff x="3050527" y="2745694"/>
            <a:chExt cx="353502" cy="394156"/>
          </a:xfrm>
        </p:grpSpPr>
        <p:sp>
          <p:nvSpPr>
            <p:cNvPr id="5741" name="Google Shape;5741;p59"/>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9"/>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9"/>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9"/>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9"/>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9"/>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9"/>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9"/>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59"/>
          <p:cNvGrpSpPr/>
          <p:nvPr/>
        </p:nvGrpSpPr>
        <p:grpSpPr>
          <a:xfrm>
            <a:off x="3593785" y="2716323"/>
            <a:ext cx="357274" cy="375453"/>
            <a:chOff x="3593785" y="2734692"/>
            <a:chExt cx="357274" cy="375453"/>
          </a:xfrm>
        </p:grpSpPr>
        <p:sp>
          <p:nvSpPr>
            <p:cNvPr id="5750" name="Google Shape;5750;p59"/>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9"/>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9"/>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9"/>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9"/>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59"/>
          <p:cNvGrpSpPr/>
          <p:nvPr/>
        </p:nvGrpSpPr>
        <p:grpSpPr>
          <a:xfrm>
            <a:off x="4123213" y="2729446"/>
            <a:ext cx="384307" cy="370135"/>
            <a:chOff x="4123213" y="2747816"/>
            <a:chExt cx="384307" cy="370135"/>
          </a:xfrm>
        </p:grpSpPr>
        <p:sp>
          <p:nvSpPr>
            <p:cNvPr id="5756" name="Google Shape;5756;p59"/>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9"/>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9"/>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9"/>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9"/>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9"/>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9"/>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9"/>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9"/>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9"/>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9"/>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9"/>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59"/>
          <p:cNvGrpSpPr/>
          <p:nvPr/>
        </p:nvGrpSpPr>
        <p:grpSpPr>
          <a:xfrm>
            <a:off x="5178923" y="2725307"/>
            <a:ext cx="460980" cy="374353"/>
            <a:chOff x="5178923" y="2743677"/>
            <a:chExt cx="460980" cy="374353"/>
          </a:xfrm>
        </p:grpSpPr>
        <p:sp>
          <p:nvSpPr>
            <p:cNvPr id="5769" name="Google Shape;5769;p59"/>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9"/>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9"/>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9"/>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9"/>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9"/>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9"/>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9"/>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9"/>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9"/>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9"/>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9"/>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9"/>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9"/>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9"/>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9"/>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9"/>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9"/>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9"/>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9"/>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9"/>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9"/>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9"/>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9"/>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9"/>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9"/>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9"/>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59"/>
          <p:cNvGrpSpPr/>
          <p:nvPr/>
        </p:nvGrpSpPr>
        <p:grpSpPr>
          <a:xfrm>
            <a:off x="5798854" y="2740762"/>
            <a:ext cx="297130" cy="358898"/>
            <a:chOff x="5798854" y="2759132"/>
            <a:chExt cx="297130" cy="358898"/>
          </a:xfrm>
        </p:grpSpPr>
        <p:sp>
          <p:nvSpPr>
            <p:cNvPr id="5797" name="Google Shape;5797;p59"/>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9"/>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9"/>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9"/>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9"/>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9"/>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9"/>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9"/>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9"/>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9"/>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9"/>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9"/>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9" name="Google Shape;5809;p59"/>
          <p:cNvGrpSpPr/>
          <p:nvPr/>
        </p:nvGrpSpPr>
        <p:grpSpPr>
          <a:xfrm>
            <a:off x="6324614" y="2738326"/>
            <a:ext cx="351799" cy="351904"/>
            <a:chOff x="6324614" y="2756696"/>
            <a:chExt cx="351799" cy="351904"/>
          </a:xfrm>
        </p:grpSpPr>
        <p:sp>
          <p:nvSpPr>
            <p:cNvPr id="5810" name="Google Shape;5810;p59"/>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9"/>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9"/>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9"/>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9"/>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9"/>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9"/>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9"/>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9"/>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9"/>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9"/>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9"/>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9"/>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9"/>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9"/>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59"/>
          <p:cNvGrpSpPr/>
          <p:nvPr/>
        </p:nvGrpSpPr>
        <p:grpSpPr>
          <a:xfrm>
            <a:off x="1832963" y="4107696"/>
            <a:ext cx="390044" cy="370031"/>
            <a:chOff x="1953690" y="4126249"/>
            <a:chExt cx="390044" cy="370031"/>
          </a:xfrm>
        </p:grpSpPr>
        <p:sp>
          <p:nvSpPr>
            <p:cNvPr id="5826" name="Google Shape;5826;p59"/>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9"/>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9"/>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9"/>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9"/>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9"/>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9"/>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9"/>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9"/>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5" name="Google Shape;5835;p59"/>
          <p:cNvGrpSpPr/>
          <p:nvPr/>
        </p:nvGrpSpPr>
        <p:grpSpPr>
          <a:xfrm>
            <a:off x="6904755" y="2733926"/>
            <a:ext cx="282592" cy="361805"/>
            <a:chOff x="6904755" y="2752295"/>
            <a:chExt cx="282592" cy="361805"/>
          </a:xfrm>
        </p:grpSpPr>
        <p:sp>
          <p:nvSpPr>
            <p:cNvPr id="5836" name="Google Shape;5836;p59"/>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9"/>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9"/>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9"/>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9"/>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9"/>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9"/>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9"/>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9"/>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9"/>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9"/>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9"/>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9"/>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9"/>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9"/>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9"/>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59"/>
          <p:cNvGrpSpPr/>
          <p:nvPr/>
        </p:nvGrpSpPr>
        <p:grpSpPr>
          <a:xfrm>
            <a:off x="7455819" y="2735026"/>
            <a:ext cx="271380" cy="361308"/>
            <a:chOff x="7455819" y="2753395"/>
            <a:chExt cx="271380" cy="361308"/>
          </a:xfrm>
        </p:grpSpPr>
        <p:sp>
          <p:nvSpPr>
            <p:cNvPr id="5853" name="Google Shape;5853;p59"/>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9"/>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9"/>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9"/>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9"/>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9"/>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9"/>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9"/>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9"/>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9"/>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9"/>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9"/>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9"/>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9"/>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59"/>
          <p:cNvGrpSpPr/>
          <p:nvPr/>
        </p:nvGrpSpPr>
        <p:grpSpPr>
          <a:xfrm>
            <a:off x="7943229" y="2768320"/>
            <a:ext cx="387110" cy="331079"/>
            <a:chOff x="7943229" y="2786689"/>
            <a:chExt cx="387110" cy="331079"/>
          </a:xfrm>
        </p:grpSpPr>
        <p:sp>
          <p:nvSpPr>
            <p:cNvPr id="5868" name="Google Shape;5868;p59"/>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9"/>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9"/>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9"/>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9"/>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9"/>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9"/>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9"/>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9"/>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9"/>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9"/>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59"/>
          <p:cNvGrpSpPr/>
          <p:nvPr/>
        </p:nvGrpSpPr>
        <p:grpSpPr>
          <a:xfrm>
            <a:off x="853526" y="2724364"/>
            <a:ext cx="380535" cy="375270"/>
            <a:chOff x="853526" y="2742734"/>
            <a:chExt cx="380535" cy="375270"/>
          </a:xfrm>
        </p:grpSpPr>
        <p:sp>
          <p:nvSpPr>
            <p:cNvPr id="5880" name="Google Shape;5880;p59"/>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9"/>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9"/>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9"/>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9"/>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9"/>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9"/>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9"/>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9"/>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9"/>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9"/>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9"/>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9"/>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9"/>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9"/>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9"/>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9"/>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9"/>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9"/>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9"/>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9"/>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9"/>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9"/>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59"/>
          <p:cNvGrpSpPr/>
          <p:nvPr/>
        </p:nvGrpSpPr>
        <p:grpSpPr>
          <a:xfrm>
            <a:off x="4668540" y="2718811"/>
            <a:ext cx="396409" cy="382997"/>
            <a:chOff x="4668540" y="2737181"/>
            <a:chExt cx="396409" cy="382997"/>
          </a:xfrm>
        </p:grpSpPr>
        <p:sp>
          <p:nvSpPr>
            <p:cNvPr id="5904" name="Google Shape;5904;p59"/>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9"/>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9"/>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9"/>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9"/>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9"/>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9"/>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9"/>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59"/>
          <p:cNvGrpSpPr/>
          <p:nvPr/>
        </p:nvGrpSpPr>
        <p:grpSpPr>
          <a:xfrm>
            <a:off x="2387413" y="4100047"/>
            <a:ext cx="386900" cy="385328"/>
            <a:chOff x="2499358" y="4118495"/>
            <a:chExt cx="386900" cy="385328"/>
          </a:xfrm>
        </p:grpSpPr>
        <p:sp>
          <p:nvSpPr>
            <p:cNvPr id="5913" name="Google Shape;5913;p59"/>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9"/>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9"/>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9"/>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9"/>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9"/>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9"/>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9"/>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9"/>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9"/>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9"/>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9"/>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9"/>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59"/>
          <p:cNvGrpSpPr/>
          <p:nvPr/>
        </p:nvGrpSpPr>
        <p:grpSpPr>
          <a:xfrm>
            <a:off x="2938719" y="4119995"/>
            <a:ext cx="387005" cy="345433"/>
            <a:chOff x="3040547" y="4138456"/>
            <a:chExt cx="387005" cy="345433"/>
          </a:xfrm>
        </p:grpSpPr>
        <p:sp>
          <p:nvSpPr>
            <p:cNvPr id="5927" name="Google Shape;5927;p59"/>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9"/>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9"/>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9"/>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9"/>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9"/>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9"/>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9"/>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9"/>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9"/>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9"/>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9"/>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9"/>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9"/>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9"/>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9"/>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9"/>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9"/>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9"/>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9"/>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9"/>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9"/>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9"/>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9"/>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9"/>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9"/>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9"/>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9"/>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9"/>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9"/>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9"/>
          <p:cNvGrpSpPr/>
          <p:nvPr/>
        </p:nvGrpSpPr>
        <p:grpSpPr>
          <a:xfrm>
            <a:off x="3490130" y="4100021"/>
            <a:ext cx="271406" cy="385381"/>
            <a:chOff x="3635776" y="4118522"/>
            <a:chExt cx="271406" cy="385381"/>
          </a:xfrm>
        </p:grpSpPr>
        <p:sp>
          <p:nvSpPr>
            <p:cNvPr id="5958" name="Google Shape;5958;p59"/>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9"/>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9"/>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9"/>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9"/>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9"/>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9"/>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9"/>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59"/>
          <p:cNvGrpSpPr/>
          <p:nvPr/>
        </p:nvGrpSpPr>
        <p:grpSpPr>
          <a:xfrm>
            <a:off x="1358016" y="3177014"/>
            <a:ext cx="414641" cy="367699"/>
            <a:chOff x="1358016" y="3195384"/>
            <a:chExt cx="414641" cy="367699"/>
          </a:xfrm>
        </p:grpSpPr>
        <p:sp>
          <p:nvSpPr>
            <p:cNvPr id="5967" name="Google Shape;5967;p59"/>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9"/>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9"/>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9"/>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9"/>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9"/>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9"/>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9"/>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9"/>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9"/>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9"/>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9"/>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9"/>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9"/>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9"/>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59"/>
          <p:cNvGrpSpPr/>
          <p:nvPr/>
        </p:nvGrpSpPr>
        <p:grpSpPr>
          <a:xfrm>
            <a:off x="844096" y="3185134"/>
            <a:ext cx="361517" cy="359500"/>
            <a:chOff x="844096" y="3203504"/>
            <a:chExt cx="361517" cy="359500"/>
          </a:xfrm>
        </p:grpSpPr>
        <p:sp>
          <p:nvSpPr>
            <p:cNvPr id="5983" name="Google Shape;5983;p59"/>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9"/>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9"/>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9"/>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9"/>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9"/>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9"/>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9"/>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9"/>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9"/>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9"/>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9"/>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9"/>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9"/>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9"/>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9"/>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9"/>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9"/>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59"/>
          <p:cNvGrpSpPr/>
          <p:nvPr/>
        </p:nvGrpSpPr>
        <p:grpSpPr>
          <a:xfrm>
            <a:off x="1939493" y="3186916"/>
            <a:ext cx="368223" cy="355021"/>
            <a:chOff x="1939493" y="3205285"/>
            <a:chExt cx="368223" cy="355021"/>
          </a:xfrm>
        </p:grpSpPr>
        <p:sp>
          <p:nvSpPr>
            <p:cNvPr id="6002" name="Google Shape;6002;p59"/>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9"/>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9"/>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9"/>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9"/>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9"/>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9"/>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9"/>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9"/>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9"/>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9"/>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9"/>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59"/>
          <p:cNvGrpSpPr/>
          <p:nvPr/>
        </p:nvGrpSpPr>
        <p:grpSpPr>
          <a:xfrm>
            <a:off x="2476834" y="3226944"/>
            <a:ext cx="388891" cy="307320"/>
            <a:chOff x="2471434" y="3239339"/>
            <a:chExt cx="388891" cy="307320"/>
          </a:xfrm>
        </p:grpSpPr>
        <p:sp>
          <p:nvSpPr>
            <p:cNvPr id="6015" name="Google Shape;6015;p59"/>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9"/>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9"/>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9"/>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9"/>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9"/>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9"/>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59"/>
          <p:cNvGrpSpPr/>
          <p:nvPr/>
        </p:nvGrpSpPr>
        <p:grpSpPr>
          <a:xfrm>
            <a:off x="3015243" y="3190609"/>
            <a:ext cx="391301" cy="368040"/>
            <a:chOff x="3015243" y="3208979"/>
            <a:chExt cx="391301" cy="368040"/>
          </a:xfrm>
        </p:grpSpPr>
        <p:sp>
          <p:nvSpPr>
            <p:cNvPr id="6023" name="Google Shape;6023;p59"/>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9"/>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9"/>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9"/>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59"/>
          <p:cNvGrpSpPr/>
          <p:nvPr/>
        </p:nvGrpSpPr>
        <p:grpSpPr>
          <a:xfrm>
            <a:off x="3569896" y="3235979"/>
            <a:ext cx="385381" cy="277326"/>
            <a:chOff x="3569896" y="3254349"/>
            <a:chExt cx="385381" cy="277326"/>
          </a:xfrm>
        </p:grpSpPr>
        <p:sp>
          <p:nvSpPr>
            <p:cNvPr id="6028" name="Google Shape;6028;p59"/>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9"/>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9"/>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9"/>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9"/>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9"/>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9"/>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9"/>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9"/>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9"/>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9"/>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9"/>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9"/>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9"/>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9"/>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9"/>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9"/>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9"/>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9"/>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7" name="Google Shape;6047;p59"/>
          <p:cNvGrpSpPr/>
          <p:nvPr/>
        </p:nvGrpSpPr>
        <p:grpSpPr>
          <a:xfrm>
            <a:off x="4204810" y="3162083"/>
            <a:ext cx="210241" cy="386769"/>
            <a:chOff x="4204810" y="3180452"/>
            <a:chExt cx="210241" cy="386769"/>
          </a:xfrm>
        </p:grpSpPr>
        <p:sp>
          <p:nvSpPr>
            <p:cNvPr id="6048" name="Google Shape;6048;p59"/>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9"/>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9"/>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9"/>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9"/>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9"/>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9"/>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9"/>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9"/>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9"/>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9"/>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9"/>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59"/>
          <p:cNvGrpSpPr/>
          <p:nvPr/>
        </p:nvGrpSpPr>
        <p:grpSpPr>
          <a:xfrm>
            <a:off x="4803811" y="3162109"/>
            <a:ext cx="84584" cy="385617"/>
            <a:chOff x="4803811" y="3180479"/>
            <a:chExt cx="84584" cy="385617"/>
          </a:xfrm>
        </p:grpSpPr>
        <p:sp>
          <p:nvSpPr>
            <p:cNvPr id="6061" name="Google Shape;6061;p59"/>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9"/>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9"/>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9"/>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9"/>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9"/>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9"/>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9"/>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9"/>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59"/>
          <p:cNvGrpSpPr/>
          <p:nvPr/>
        </p:nvGrpSpPr>
        <p:grpSpPr>
          <a:xfrm>
            <a:off x="5232073" y="3195743"/>
            <a:ext cx="357824" cy="347581"/>
            <a:chOff x="5232073" y="3214113"/>
            <a:chExt cx="357824" cy="347581"/>
          </a:xfrm>
        </p:grpSpPr>
        <p:sp>
          <p:nvSpPr>
            <p:cNvPr id="6071" name="Google Shape;6071;p59"/>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9"/>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9"/>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9"/>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9"/>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9"/>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7" name="Google Shape;6077;p59"/>
          <p:cNvGrpSpPr/>
          <p:nvPr/>
        </p:nvGrpSpPr>
        <p:grpSpPr>
          <a:xfrm>
            <a:off x="5739863" y="3204388"/>
            <a:ext cx="385407" cy="343128"/>
            <a:chOff x="5739863" y="3222757"/>
            <a:chExt cx="385407" cy="343128"/>
          </a:xfrm>
        </p:grpSpPr>
        <p:sp>
          <p:nvSpPr>
            <p:cNvPr id="6078" name="Google Shape;6078;p59"/>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9"/>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9"/>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9"/>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9"/>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59"/>
          <p:cNvGrpSpPr/>
          <p:nvPr/>
        </p:nvGrpSpPr>
        <p:grpSpPr>
          <a:xfrm>
            <a:off x="6217870" y="3216830"/>
            <a:ext cx="455217" cy="308577"/>
            <a:chOff x="6217870" y="3235200"/>
            <a:chExt cx="455217" cy="308577"/>
          </a:xfrm>
        </p:grpSpPr>
        <p:sp>
          <p:nvSpPr>
            <p:cNvPr id="6084" name="Google Shape;6084;p59"/>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9"/>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9"/>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9"/>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9"/>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9"/>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9"/>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9"/>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9"/>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9"/>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9"/>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9"/>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9"/>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9"/>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9"/>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9"/>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9"/>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9"/>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9"/>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9"/>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9"/>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9"/>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9"/>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9"/>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9"/>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9"/>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9"/>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9"/>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9"/>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9"/>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9"/>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9"/>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9"/>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59"/>
          <p:cNvGrpSpPr/>
          <p:nvPr/>
        </p:nvGrpSpPr>
        <p:grpSpPr>
          <a:xfrm>
            <a:off x="6883746" y="3194329"/>
            <a:ext cx="331445" cy="356593"/>
            <a:chOff x="6883746" y="3212699"/>
            <a:chExt cx="331445" cy="356593"/>
          </a:xfrm>
        </p:grpSpPr>
        <p:sp>
          <p:nvSpPr>
            <p:cNvPr id="6118" name="Google Shape;6118;p59"/>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9"/>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9"/>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9"/>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9"/>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9"/>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9"/>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9"/>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9"/>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9"/>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9"/>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9"/>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9"/>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9"/>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9"/>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9"/>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59"/>
          <p:cNvGrpSpPr/>
          <p:nvPr/>
        </p:nvGrpSpPr>
        <p:grpSpPr>
          <a:xfrm>
            <a:off x="7418465" y="3200275"/>
            <a:ext cx="348053" cy="348184"/>
            <a:chOff x="7418465" y="3218645"/>
            <a:chExt cx="348053" cy="348184"/>
          </a:xfrm>
        </p:grpSpPr>
        <p:sp>
          <p:nvSpPr>
            <p:cNvPr id="6135" name="Google Shape;6135;p59"/>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9"/>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9"/>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9"/>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9"/>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9"/>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9"/>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9"/>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9"/>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9"/>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9"/>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9"/>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9"/>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8" name="Google Shape;6148;p59"/>
          <p:cNvGrpSpPr/>
          <p:nvPr/>
        </p:nvGrpSpPr>
        <p:grpSpPr>
          <a:xfrm>
            <a:off x="8074309" y="3182122"/>
            <a:ext cx="234209" cy="367254"/>
            <a:chOff x="8074309" y="3200492"/>
            <a:chExt cx="234209" cy="367254"/>
          </a:xfrm>
        </p:grpSpPr>
        <p:sp>
          <p:nvSpPr>
            <p:cNvPr id="6149" name="Google Shape;6149;p59"/>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9"/>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9"/>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9"/>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9"/>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9"/>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9"/>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59"/>
          <p:cNvGrpSpPr/>
          <p:nvPr/>
        </p:nvGrpSpPr>
        <p:grpSpPr>
          <a:xfrm>
            <a:off x="3925942" y="4079510"/>
            <a:ext cx="397692" cy="426402"/>
            <a:chOff x="4117738" y="4097880"/>
            <a:chExt cx="397692" cy="426402"/>
          </a:xfrm>
        </p:grpSpPr>
        <p:sp>
          <p:nvSpPr>
            <p:cNvPr id="6157" name="Google Shape;6157;p59"/>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9"/>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9"/>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9"/>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9"/>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9"/>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9"/>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9"/>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9"/>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9"/>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9"/>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9"/>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9"/>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9"/>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9"/>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9"/>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9"/>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59"/>
          <p:cNvGrpSpPr/>
          <p:nvPr/>
        </p:nvGrpSpPr>
        <p:grpSpPr>
          <a:xfrm>
            <a:off x="4488041" y="4100047"/>
            <a:ext cx="389520" cy="385328"/>
            <a:chOff x="4664768" y="4118574"/>
            <a:chExt cx="389520" cy="385328"/>
          </a:xfrm>
        </p:grpSpPr>
        <p:sp>
          <p:nvSpPr>
            <p:cNvPr id="6175" name="Google Shape;6175;p59"/>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9"/>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9"/>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9"/>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9"/>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9"/>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9"/>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59"/>
          <p:cNvGrpSpPr/>
          <p:nvPr/>
        </p:nvGrpSpPr>
        <p:grpSpPr>
          <a:xfrm>
            <a:off x="5041967" y="4118423"/>
            <a:ext cx="531261" cy="348577"/>
            <a:chOff x="5134130" y="4136937"/>
            <a:chExt cx="531261" cy="348577"/>
          </a:xfrm>
        </p:grpSpPr>
        <p:sp>
          <p:nvSpPr>
            <p:cNvPr id="6183" name="Google Shape;6183;p59"/>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9"/>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9"/>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9"/>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9"/>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9"/>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9"/>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9"/>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9"/>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9"/>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9"/>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9"/>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9"/>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9"/>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9"/>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9"/>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9"/>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9"/>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59"/>
          <p:cNvGrpSpPr/>
          <p:nvPr/>
        </p:nvGrpSpPr>
        <p:grpSpPr>
          <a:xfrm>
            <a:off x="5737633" y="4147735"/>
            <a:ext cx="444005" cy="289952"/>
            <a:chOff x="5716812" y="4199412"/>
            <a:chExt cx="444005" cy="289952"/>
          </a:xfrm>
        </p:grpSpPr>
        <p:sp>
          <p:nvSpPr>
            <p:cNvPr id="6202" name="Google Shape;6202;p59"/>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9"/>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9"/>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9"/>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9"/>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9"/>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9"/>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9"/>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9"/>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9"/>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9"/>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9"/>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9"/>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9"/>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9"/>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9"/>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9"/>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9"/>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9"/>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9"/>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9"/>
          <p:cNvGrpSpPr/>
          <p:nvPr/>
        </p:nvGrpSpPr>
        <p:grpSpPr>
          <a:xfrm>
            <a:off x="850462" y="3661857"/>
            <a:ext cx="385302" cy="355126"/>
            <a:chOff x="850462" y="3680227"/>
            <a:chExt cx="385302" cy="355126"/>
          </a:xfrm>
        </p:grpSpPr>
        <p:sp>
          <p:nvSpPr>
            <p:cNvPr id="6223" name="Google Shape;6223;p59"/>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9"/>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9"/>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9"/>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9"/>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9"/>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9"/>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9"/>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9"/>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9"/>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9"/>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9"/>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9"/>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59"/>
          <p:cNvGrpSpPr/>
          <p:nvPr/>
        </p:nvGrpSpPr>
        <p:grpSpPr>
          <a:xfrm>
            <a:off x="1374886" y="3646848"/>
            <a:ext cx="418151" cy="385197"/>
            <a:chOff x="1374886" y="3665217"/>
            <a:chExt cx="418151" cy="385197"/>
          </a:xfrm>
        </p:grpSpPr>
        <p:sp>
          <p:nvSpPr>
            <p:cNvPr id="6237" name="Google Shape;6237;p59"/>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9"/>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9"/>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9"/>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9"/>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9"/>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9"/>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9"/>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9"/>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9"/>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9"/>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59"/>
          <p:cNvGrpSpPr/>
          <p:nvPr/>
        </p:nvGrpSpPr>
        <p:grpSpPr>
          <a:xfrm>
            <a:off x="1918327" y="3646743"/>
            <a:ext cx="418151" cy="385407"/>
            <a:chOff x="1918327" y="3665112"/>
            <a:chExt cx="418151" cy="385407"/>
          </a:xfrm>
        </p:grpSpPr>
        <p:sp>
          <p:nvSpPr>
            <p:cNvPr id="6249" name="Google Shape;6249;p59"/>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9"/>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9"/>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9"/>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9"/>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9"/>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9"/>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9"/>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9"/>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9"/>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9"/>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59"/>
          <p:cNvGrpSpPr/>
          <p:nvPr/>
        </p:nvGrpSpPr>
        <p:grpSpPr>
          <a:xfrm>
            <a:off x="2461742" y="3646664"/>
            <a:ext cx="418334" cy="385381"/>
            <a:chOff x="2461742" y="3665034"/>
            <a:chExt cx="418334" cy="385381"/>
          </a:xfrm>
        </p:grpSpPr>
        <p:sp>
          <p:nvSpPr>
            <p:cNvPr id="6261" name="Google Shape;6261;p59"/>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9"/>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9"/>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9"/>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9"/>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9"/>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9"/>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9"/>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9"/>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9"/>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9"/>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9"/>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9"/>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9"/>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59"/>
          <p:cNvGrpSpPr/>
          <p:nvPr/>
        </p:nvGrpSpPr>
        <p:grpSpPr>
          <a:xfrm>
            <a:off x="3009951" y="3646769"/>
            <a:ext cx="414745" cy="385328"/>
            <a:chOff x="3009951" y="3665139"/>
            <a:chExt cx="414745" cy="385328"/>
          </a:xfrm>
        </p:grpSpPr>
        <p:sp>
          <p:nvSpPr>
            <p:cNvPr id="6276" name="Google Shape;6276;p59"/>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9"/>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9"/>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9"/>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9"/>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9"/>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59"/>
          <p:cNvGrpSpPr/>
          <p:nvPr/>
        </p:nvGrpSpPr>
        <p:grpSpPr>
          <a:xfrm>
            <a:off x="3557977" y="3667411"/>
            <a:ext cx="405368" cy="343993"/>
            <a:chOff x="3557977" y="3685780"/>
            <a:chExt cx="405368" cy="343993"/>
          </a:xfrm>
        </p:grpSpPr>
        <p:sp>
          <p:nvSpPr>
            <p:cNvPr id="6283" name="Google Shape;6283;p59"/>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9"/>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9"/>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9"/>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9"/>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9"/>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9"/>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9"/>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59"/>
          <p:cNvGrpSpPr/>
          <p:nvPr/>
        </p:nvGrpSpPr>
        <p:grpSpPr>
          <a:xfrm>
            <a:off x="4655076" y="3646743"/>
            <a:ext cx="385276" cy="385302"/>
            <a:chOff x="4655076" y="3665112"/>
            <a:chExt cx="385276" cy="385302"/>
          </a:xfrm>
        </p:grpSpPr>
        <p:sp>
          <p:nvSpPr>
            <p:cNvPr id="6292" name="Google Shape;6292;p59"/>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9"/>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9"/>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9"/>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9"/>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9"/>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9"/>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59"/>
          <p:cNvGrpSpPr/>
          <p:nvPr/>
        </p:nvGrpSpPr>
        <p:grpSpPr>
          <a:xfrm>
            <a:off x="5197967" y="3695649"/>
            <a:ext cx="386455" cy="287569"/>
            <a:chOff x="5197967" y="3714018"/>
            <a:chExt cx="386455" cy="287569"/>
          </a:xfrm>
        </p:grpSpPr>
        <p:sp>
          <p:nvSpPr>
            <p:cNvPr id="6300" name="Google Shape;6300;p59"/>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9"/>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9"/>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9"/>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9"/>
          <p:cNvGrpSpPr/>
          <p:nvPr/>
        </p:nvGrpSpPr>
        <p:grpSpPr>
          <a:xfrm>
            <a:off x="5778658" y="3685118"/>
            <a:ext cx="312140" cy="308603"/>
            <a:chOff x="5778658" y="3703488"/>
            <a:chExt cx="312140" cy="308603"/>
          </a:xfrm>
        </p:grpSpPr>
        <p:sp>
          <p:nvSpPr>
            <p:cNvPr id="6305" name="Google Shape;6305;p59"/>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9"/>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9"/>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59"/>
          <p:cNvGrpSpPr/>
          <p:nvPr/>
        </p:nvGrpSpPr>
        <p:grpSpPr>
          <a:xfrm>
            <a:off x="6282597" y="3661176"/>
            <a:ext cx="391406" cy="356514"/>
            <a:chOff x="6282597" y="3679546"/>
            <a:chExt cx="391406" cy="356514"/>
          </a:xfrm>
        </p:grpSpPr>
        <p:sp>
          <p:nvSpPr>
            <p:cNvPr id="6309" name="Google Shape;6309;p59"/>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9"/>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9"/>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9"/>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9"/>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9"/>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9"/>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9"/>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9"/>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9"/>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59"/>
          <p:cNvGrpSpPr/>
          <p:nvPr/>
        </p:nvGrpSpPr>
        <p:grpSpPr>
          <a:xfrm>
            <a:off x="6829077" y="3704660"/>
            <a:ext cx="385302" cy="269494"/>
            <a:chOff x="6829077" y="3723030"/>
            <a:chExt cx="385302" cy="269494"/>
          </a:xfrm>
        </p:grpSpPr>
        <p:sp>
          <p:nvSpPr>
            <p:cNvPr id="6320" name="Google Shape;6320;p59"/>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9"/>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9"/>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9"/>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9"/>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9"/>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9"/>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9"/>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9"/>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9"/>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9"/>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9"/>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9"/>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9"/>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9"/>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59"/>
          <p:cNvGrpSpPr/>
          <p:nvPr/>
        </p:nvGrpSpPr>
        <p:grpSpPr>
          <a:xfrm>
            <a:off x="7358871" y="3646795"/>
            <a:ext cx="414483" cy="385381"/>
            <a:chOff x="7358871" y="3665165"/>
            <a:chExt cx="414483" cy="385381"/>
          </a:xfrm>
        </p:grpSpPr>
        <p:sp>
          <p:nvSpPr>
            <p:cNvPr id="6336" name="Google Shape;6336;p59"/>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9"/>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9"/>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9"/>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9"/>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9"/>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9"/>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9"/>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9"/>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9"/>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9"/>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9"/>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9"/>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9"/>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9"/>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59"/>
          <p:cNvGrpSpPr/>
          <p:nvPr/>
        </p:nvGrpSpPr>
        <p:grpSpPr>
          <a:xfrm>
            <a:off x="4102650" y="3646952"/>
            <a:ext cx="408459" cy="384752"/>
            <a:chOff x="4102650" y="3665322"/>
            <a:chExt cx="408459" cy="384752"/>
          </a:xfrm>
        </p:grpSpPr>
        <p:sp>
          <p:nvSpPr>
            <p:cNvPr id="6352" name="Google Shape;6352;p59"/>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9"/>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9"/>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9"/>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9"/>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9"/>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8" name="Google Shape;6358;p59"/>
          <p:cNvGrpSpPr/>
          <p:nvPr/>
        </p:nvGrpSpPr>
        <p:grpSpPr>
          <a:xfrm>
            <a:off x="6346045" y="4100021"/>
            <a:ext cx="170346" cy="385381"/>
            <a:chOff x="6397489" y="4118522"/>
            <a:chExt cx="170346" cy="385381"/>
          </a:xfrm>
        </p:grpSpPr>
        <p:sp>
          <p:nvSpPr>
            <p:cNvPr id="6359" name="Google Shape;6359;p59"/>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9"/>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9"/>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9"/>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9"/>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9"/>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9"/>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9"/>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9"/>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9"/>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9"/>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59"/>
          <p:cNvGrpSpPr/>
          <p:nvPr/>
        </p:nvGrpSpPr>
        <p:grpSpPr>
          <a:xfrm>
            <a:off x="7909569" y="3702512"/>
            <a:ext cx="398426" cy="273974"/>
            <a:chOff x="7909569" y="3720882"/>
            <a:chExt cx="398426" cy="273974"/>
          </a:xfrm>
        </p:grpSpPr>
        <p:sp>
          <p:nvSpPr>
            <p:cNvPr id="6371" name="Google Shape;6371;p59"/>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9"/>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9"/>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9"/>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9"/>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9"/>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9"/>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9"/>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9"/>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9"/>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9"/>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9"/>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9"/>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9"/>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9"/>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9"/>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9"/>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9"/>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9"/>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59"/>
          <p:cNvGrpSpPr/>
          <p:nvPr/>
        </p:nvGrpSpPr>
        <p:grpSpPr>
          <a:xfrm>
            <a:off x="6680797" y="4100466"/>
            <a:ext cx="227032" cy="384490"/>
            <a:chOff x="6910596" y="4118967"/>
            <a:chExt cx="227032" cy="384490"/>
          </a:xfrm>
        </p:grpSpPr>
        <p:sp>
          <p:nvSpPr>
            <p:cNvPr id="6391" name="Google Shape;6391;p59"/>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9"/>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9"/>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9"/>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9"/>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9"/>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9"/>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9"/>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9"/>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9"/>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9"/>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9"/>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3" name="Google Shape;6403;p59"/>
          <p:cNvSpPr txBox="1"/>
          <p:nvPr/>
        </p:nvSpPr>
        <p:spPr>
          <a:xfrm>
            <a:off x="720000" y="1188000"/>
            <a:ext cx="77040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val="tx"/>
                    </a:ext>
                  </a:extLst>
                </a:hlinkClick>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6404" name="Google Shape;6404;p59"/>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6405" name="Google Shape;6405;p59"/>
          <p:cNvGrpSpPr/>
          <p:nvPr/>
        </p:nvGrpSpPr>
        <p:grpSpPr>
          <a:xfrm>
            <a:off x="850453" y="4127187"/>
            <a:ext cx="331421" cy="331048"/>
            <a:chOff x="267825" y="4029775"/>
            <a:chExt cx="1090200" cy="1088975"/>
          </a:xfrm>
        </p:grpSpPr>
        <p:sp>
          <p:nvSpPr>
            <p:cNvPr id="6406" name="Google Shape;6406;p59"/>
            <p:cNvSpPr/>
            <p:nvPr/>
          </p:nvSpPr>
          <p:spPr>
            <a:xfrm>
              <a:off x="467450" y="4048050"/>
              <a:ext cx="872650" cy="420125"/>
            </a:xfrm>
            <a:custGeom>
              <a:avLst/>
              <a:gdLst/>
              <a:ahLst/>
              <a:cxnLst/>
              <a:rect l="l" t="t" r="r" b="b"/>
              <a:pathLst>
                <a:path w="34906" h="16805" extrusionOk="0">
                  <a:moveTo>
                    <a:pt x="34905" y="0"/>
                  </a:moveTo>
                  <a:lnTo>
                    <a:pt x="0" y="8159"/>
                  </a:lnTo>
                  <a:lnTo>
                    <a:pt x="8947" y="16804"/>
                  </a:lnTo>
                  <a:lnTo>
                    <a:pt x="3490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9"/>
            <p:cNvSpPr/>
            <p:nvPr/>
          </p:nvSpPr>
          <p:spPr>
            <a:xfrm>
              <a:off x="618125" y="4048050"/>
              <a:ext cx="721975" cy="721950"/>
            </a:xfrm>
            <a:custGeom>
              <a:avLst/>
              <a:gdLst/>
              <a:ahLst/>
              <a:cxnLst/>
              <a:rect l="l" t="t" r="r" b="b"/>
              <a:pathLst>
                <a:path w="28879" h="28878" extrusionOk="0">
                  <a:moveTo>
                    <a:pt x="28878" y="0"/>
                  </a:moveTo>
                  <a:lnTo>
                    <a:pt x="1" y="28878"/>
                  </a:lnTo>
                  <a:lnTo>
                    <a:pt x="12075" y="25959"/>
                  </a:lnTo>
                  <a:lnTo>
                    <a:pt x="28878"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9"/>
            <p:cNvSpPr/>
            <p:nvPr/>
          </p:nvSpPr>
          <p:spPr>
            <a:xfrm>
              <a:off x="618125" y="4048050"/>
              <a:ext cx="721975" cy="721950"/>
            </a:xfrm>
            <a:custGeom>
              <a:avLst/>
              <a:gdLst/>
              <a:ahLst/>
              <a:cxnLst/>
              <a:rect l="l" t="t" r="r" b="b"/>
              <a:pathLst>
                <a:path w="28879" h="28878" extrusionOk="0">
                  <a:moveTo>
                    <a:pt x="28878" y="0"/>
                  </a:moveTo>
                  <a:lnTo>
                    <a:pt x="2920" y="16804"/>
                  </a:lnTo>
                  <a:lnTo>
                    <a:pt x="1" y="28878"/>
                  </a:lnTo>
                  <a:lnTo>
                    <a:pt x="28878" y="0"/>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9"/>
            <p:cNvSpPr/>
            <p:nvPr/>
          </p:nvSpPr>
          <p:spPr>
            <a:xfrm>
              <a:off x="919975" y="4048050"/>
              <a:ext cx="420125" cy="872650"/>
            </a:xfrm>
            <a:custGeom>
              <a:avLst/>
              <a:gdLst/>
              <a:ahLst/>
              <a:cxnLst/>
              <a:rect l="l" t="t" r="r" b="b"/>
              <a:pathLst>
                <a:path w="16805" h="34906" extrusionOk="0">
                  <a:moveTo>
                    <a:pt x="16804" y="0"/>
                  </a:moveTo>
                  <a:lnTo>
                    <a:pt x="1" y="25959"/>
                  </a:lnTo>
                  <a:lnTo>
                    <a:pt x="8646" y="34905"/>
                  </a:lnTo>
                  <a:lnTo>
                    <a:pt x="16804"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9"/>
            <p:cNvSpPr/>
            <p:nvPr/>
          </p:nvSpPr>
          <p:spPr>
            <a:xfrm>
              <a:off x="447325" y="4029775"/>
              <a:ext cx="910700" cy="906825"/>
            </a:xfrm>
            <a:custGeom>
              <a:avLst/>
              <a:gdLst/>
              <a:ahLst/>
              <a:cxnLst/>
              <a:rect l="l" t="t" r="r" b="b"/>
              <a:pathLst>
                <a:path w="36428" h="36273" extrusionOk="0">
                  <a:moveTo>
                    <a:pt x="31906" y="5436"/>
                  </a:moveTo>
                  <a:lnTo>
                    <a:pt x="20788" y="22612"/>
                  </a:lnTo>
                  <a:lnTo>
                    <a:pt x="18511" y="26132"/>
                  </a:lnTo>
                  <a:lnTo>
                    <a:pt x="18510" y="26132"/>
                  </a:lnTo>
                  <a:lnTo>
                    <a:pt x="8883" y="28459"/>
                  </a:lnTo>
                  <a:lnTo>
                    <a:pt x="8883" y="28459"/>
                  </a:lnTo>
                  <a:lnTo>
                    <a:pt x="31906" y="5436"/>
                  </a:lnTo>
                  <a:close/>
                  <a:moveTo>
                    <a:pt x="35714" y="95"/>
                  </a:moveTo>
                  <a:cubicBezTo>
                    <a:pt x="35665" y="95"/>
                    <a:pt x="35615" y="101"/>
                    <a:pt x="35565" y="113"/>
                  </a:cubicBezTo>
                  <a:lnTo>
                    <a:pt x="35564" y="113"/>
                  </a:lnTo>
                  <a:cubicBezTo>
                    <a:pt x="35556" y="116"/>
                    <a:pt x="36041" y="1"/>
                    <a:pt x="660" y="8272"/>
                  </a:cubicBezTo>
                  <a:cubicBezTo>
                    <a:pt x="169" y="8385"/>
                    <a:pt x="0" y="8998"/>
                    <a:pt x="362" y="9348"/>
                  </a:cubicBezTo>
                  <a:lnTo>
                    <a:pt x="1592" y="10537"/>
                  </a:lnTo>
                  <a:cubicBezTo>
                    <a:pt x="1716" y="10657"/>
                    <a:pt x="1875" y="10716"/>
                    <a:pt x="2035" y="10716"/>
                  </a:cubicBezTo>
                  <a:cubicBezTo>
                    <a:pt x="2201" y="10716"/>
                    <a:pt x="2368" y="10651"/>
                    <a:pt x="2493" y="10522"/>
                  </a:cubicBezTo>
                  <a:cubicBezTo>
                    <a:pt x="2738" y="10269"/>
                    <a:pt x="2731" y="9866"/>
                    <a:pt x="2478" y="9622"/>
                  </a:cubicBezTo>
                  <a:lnTo>
                    <a:pt x="2088" y="9245"/>
                  </a:lnTo>
                  <a:lnTo>
                    <a:pt x="32295" y="2185"/>
                  </a:lnTo>
                  <a:lnTo>
                    <a:pt x="9830" y="16727"/>
                  </a:lnTo>
                  <a:lnTo>
                    <a:pt x="4430" y="11509"/>
                  </a:lnTo>
                  <a:cubicBezTo>
                    <a:pt x="4306" y="11389"/>
                    <a:pt x="4147" y="11330"/>
                    <a:pt x="3988" y="11330"/>
                  </a:cubicBezTo>
                  <a:cubicBezTo>
                    <a:pt x="3821" y="11330"/>
                    <a:pt x="3655" y="11395"/>
                    <a:pt x="3531" y="11524"/>
                  </a:cubicBezTo>
                  <a:cubicBezTo>
                    <a:pt x="3286" y="11777"/>
                    <a:pt x="3293" y="12180"/>
                    <a:pt x="3546" y="12425"/>
                  </a:cubicBezTo>
                  <a:lnTo>
                    <a:pt x="9046" y="17741"/>
                  </a:lnTo>
                  <a:lnTo>
                    <a:pt x="7766" y="23038"/>
                  </a:lnTo>
                  <a:cubicBezTo>
                    <a:pt x="7684" y="23379"/>
                    <a:pt x="7893" y="23723"/>
                    <a:pt x="8236" y="23806"/>
                  </a:cubicBezTo>
                  <a:cubicBezTo>
                    <a:pt x="8286" y="23818"/>
                    <a:pt x="8337" y="23824"/>
                    <a:pt x="8386" y="23824"/>
                  </a:cubicBezTo>
                  <a:cubicBezTo>
                    <a:pt x="8673" y="23824"/>
                    <a:pt x="8933" y="23629"/>
                    <a:pt x="9004" y="23337"/>
                  </a:cubicBezTo>
                  <a:lnTo>
                    <a:pt x="10311" y="17932"/>
                  </a:lnTo>
                  <a:lnTo>
                    <a:pt x="13829" y="15655"/>
                  </a:lnTo>
                  <a:lnTo>
                    <a:pt x="31005" y="4536"/>
                  </a:lnTo>
                  <a:lnTo>
                    <a:pt x="7983" y="27557"/>
                  </a:lnTo>
                  <a:lnTo>
                    <a:pt x="7983" y="27557"/>
                  </a:lnTo>
                  <a:lnTo>
                    <a:pt x="8366" y="25977"/>
                  </a:lnTo>
                  <a:cubicBezTo>
                    <a:pt x="8448" y="25634"/>
                    <a:pt x="8238" y="25290"/>
                    <a:pt x="7896" y="25208"/>
                  </a:cubicBezTo>
                  <a:cubicBezTo>
                    <a:pt x="7846" y="25196"/>
                    <a:pt x="7796" y="25190"/>
                    <a:pt x="7746" y="25190"/>
                  </a:cubicBezTo>
                  <a:cubicBezTo>
                    <a:pt x="7458" y="25190"/>
                    <a:pt x="7198" y="25386"/>
                    <a:pt x="7127" y="25677"/>
                  </a:cubicBezTo>
                  <a:lnTo>
                    <a:pt x="6213" y="29460"/>
                  </a:lnTo>
                  <a:cubicBezTo>
                    <a:pt x="6115" y="29869"/>
                    <a:pt x="6434" y="30246"/>
                    <a:pt x="6831" y="30246"/>
                  </a:cubicBezTo>
                  <a:cubicBezTo>
                    <a:pt x="6880" y="30246"/>
                    <a:pt x="6931" y="30241"/>
                    <a:pt x="6982" y="30228"/>
                  </a:cubicBezTo>
                  <a:lnTo>
                    <a:pt x="18702" y="27394"/>
                  </a:lnTo>
                  <a:lnTo>
                    <a:pt x="27093" y="36078"/>
                  </a:lnTo>
                  <a:cubicBezTo>
                    <a:pt x="27222" y="36212"/>
                    <a:pt x="27386" y="36273"/>
                    <a:pt x="27548" y="36273"/>
                  </a:cubicBezTo>
                  <a:cubicBezTo>
                    <a:pt x="27827" y="36273"/>
                    <a:pt x="28099" y="36092"/>
                    <a:pt x="28171" y="35782"/>
                  </a:cubicBezTo>
                  <a:lnTo>
                    <a:pt x="33639" y="12388"/>
                  </a:lnTo>
                  <a:cubicBezTo>
                    <a:pt x="33719" y="12045"/>
                    <a:pt x="33506" y="11703"/>
                    <a:pt x="33163" y="11623"/>
                  </a:cubicBezTo>
                  <a:cubicBezTo>
                    <a:pt x="33115" y="11612"/>
                    <a:pt x="33066" y="11606"/>
                    <a:pt x="33018" y="11606"/>
                  </a:cubicBezTo>
                  <a:cubicBezTo>
                    <a:pt x="32729" y="11606"/>
                    <a:pt x="32468" y="11805"/>
                    <a:pt x="32399" y="12097"/>
                  </a:cubicBezTo>
                  <a:lnTo>
                    <a:pt x="27197" y="34354"/>
                  </a:lnTo>
                  <a:lnTo>
                    <a:pt x="19715" y="26612"/>
                  </a:lnTo>
                  <a:lnTo>
                    <a:pt x="34258" y="4147"/>
                  </a:lnTo>
                  <a:lnTo>
                    <a:pt x="33017" y="9455"/>
                  </a:lnTo>
                  <a:cubicBezTo>
                    <a:pt x="32937" y="9796"/>
                    <a:pt x="33149" y="10139"/>
                    <a:pt x="33492" y="10219"/>
                  </a:cubicBezTo>
                  <a:cubicBezTo>
                    <a:pt x="33541" y="10231"/>
                    <a:pt x="33590" y="10236"/>
                    <a:pt x="33638" y="10236"/>
                  </a:cubicBezTo>
                  <a:cubicBezTo>
                    <a:pt x="33927" y="10236"/>
                    <a:pt x="34189" y="10038"/>
                    <a:pt x="34257" y="9744"/>
                  </a:cubicBezTo>
                  <a:lnTo>
                    <a:pt x="36328" y="881"/>
                  </a:lnTo>
                  <a:cubicBezTo>
                    <a:pt x="36427" y="475"/>
                    <a:pt x="36107" y="95"/>
                    <a:pt x="35714" y="9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9"/>
            <p:cNvSpPr/>
            <p:nvPr/>
          </p:nvSpPr>
          <p:spPr>
            <a:xfrm>
              <a:off x="267825" y="4870250"/>
              <a:ext cx="251625" cy="248500"/>
            </a:xfrm>
            <a:custGeom>
              <a:avLst/>
              <a:gdLst/>
              <a:ahLst/>
              <a:cxnLst/>
              <a:rect l="l" t="t" r="r" b="b"/>
              <a:pathLst>
                <a:path w="10065" h="9940" extrusionOk="0">
                  <a:moveTo>
                    <a:pt x="9365" y="1"/>
                  </a:moveTo>
                  <a:cubicBezTo>
                    <a:pt x="9202" y="1"/>
                    <a:pt x="9039" y="63"/>
                    <a:pt x="8915" y="188"/>
                  </a:cubicBezTo>
                  <a:lnTo>
                    <a:pt x="249" y="8853"/>
                  </a:lnTo>
                  <a:cubicBezTo>
                    <a:pt x="1" y="9102"/>
                    <a:pt x="1" y="9505"/>
                    <a:pt x="249" y="9754"/>
                  </a:cubicBezTo>
                  <a:cubicBezTo>
                    <a:pt x="373" y="9878"/>
                    <a:pt x="536" y="9939"/>
                    <a:pt x="699" y="9939"/>
                  </a:cubicBezTo>
                  <a:cubicBezTo>
                    <a:pt x="862" y="9939"/>
                    <a:pt x="1025" y="9878"/>
                    <a:pt x="1149" y="9754"/>
                  </a:cubicBezTo>
                  <a:lnTo>
                    <a:pt x="9816" y="1087"/>
                  </a:lnTo>
                  <a:cubicBezTo>
                    <a:pt x="10064" y="839"/>
                    <a:pt x="10064" y="436"/>
                    <a:pt x="9816" y="188"/>
                  </a:cubicBezTo>
                  <a:lnTo>
                    <a:pt x="9815" y="188"/>
                  </a:lnTo>
                  <a:cubicBezTo>
                    <a:pt x="9691" y="63"/>
                    <a:pt x="9528" y="1"/>
                    <a:pt x="93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9"/>
            <p:cNvSpPr/>
            <p:nvPr/>
          </p:nvSpPr>
          <p:spPr>
            <a:xfrm>
              <a:off x="267825" y="4713275"/>
              <a:ext cx="175175" cy="172025"/>
            </a:xfrm>
            <a:custGeom>
              <a:avLst/>
              <a:gdLst/>
              <a:ahLst/>
              <a:cxnLst/>
              <a:rect l="l" t="t" r="r" b="b"/>
              <a:pathLst>
                <a:path w="7007" h="6881" extrusionOk="0">
                  <a:moveTo>
                    <a:pt x="6307" y="0"/>
                  </a:moveTo>
                  <a:cubicBezTo>
                    <a:pt x="6145" y="0"/>
                    <a:pt x="5981" y="62"/>
                    <a:pt x="5857" y="187"/>
                  </a:cubicBezTo>
                  <a:lnTo>
                    <a:pt x="249" y="5794"/>
                  </a:lnTo>
                  <a:cubicBezTo>
                    <a:pt x="1" y="6043"/>
                    <a:pt x="1" y="6446"/>
                    <a:pt x="249" y="6695"/>
                  </a:cubicBezTo>
                  <a:cubicBezTo>
                    <a:pt x="374" y="6819"/>
                    <a:pt x="537" y="6881"/>
                    <a:pt x="699" y="6881"/>
                  </a:cubicBezTo>
                  <a:cubicBezTo>
                    <a:pt x="862" y="6881"/>
                    <a:pt x="1025" y="6819"/>
                    <a:pt x="1149" y="6695"/>
                  </a:cubicBezTo>
                  <a:lnTo>
                    <a:pt x="6757" y="1087"/>
                  </a:lnTo>
                  <a:cubicBezTo>
                    <a:pt x="7007" y="838"/>
                    <a:pt x="7007" y="435"/>
                    <a:pt x="6757" y="187"/>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9"/>
            <p:cNvSpPr/>
            <p:nvPr/>
          </p:nvSpPr>
          <p:spPr>
            <a:xfrm>
              <a:off x="501225" y="4946650"/>
              <a:ext cx="175175" cy="172075"/>
            </a:xfrm>
            <a:custGeom>
              <a:avLst/>
              <a:gdLst/>
              <a:ahLst/>
              <a:cxnLst/>
              <a:rect l="l" t="t" r="r" b="b"/>
              <a:pathLst>
                <a:path w="7007" h="6883" extrusionOk="0">
                  <a:moveTo>
                    <a:pt x="6307" y="1"/>
                  </a:moveTo>
                  <a:cubicBezTo>
                    <a:pt x="6144" y="1"/>
                    <a:pt x="5982" y="63"/>
                    <a:pt x="5857" y="187"/>
                  </a:cubicBezTo>
                  <a:lnTo>
                    <a:pt x="250" y="5795"/>
                  </a:lnTo>
                  <a:cubicBezTo>
                    <a:pt x="0" y="6044"/>
                    <a:pt x="0" y="6447"/>
                    <a:pt x="250" y="6696"/>
                  </a:cubicBezTo>
                  <a:cubicBezTo>
                    <a:pt x="374" y="6820"/>
                    <a:pt x="537" y="6882"/>
                    <a:pt x="700" y="6882"/>
                  </a:cubicBezTo>
                  <a:cubicBezTo>
                    <a:pt x="863" y="6882"/>
                    <a:pt x="1026" y="6820"/>
                    <a:pt x="1150" y="6696"/>
                  </a:cubicBezTo>
                  <a:lnTo>
                    <a:pt x="6758" y="1088"/>
                  </a:lnTo>
                  <a:cubicBezTo>
                    <a:pt x="7006" y="839"/>
                    <a:pt x="7006" y="436"/>
                    <a:pt x="6758" y="187"/>
                  </a:cubicBezTo>
                  <a:cubicBezTo>
                    <a:pt x="6633" y="63"/>
                    <a:pt x="6470" y="1"/>
                    <a:pt x="6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59"/>
          <p:cNvGrpSpPr/>
          <p:nvPr/>
        </p:nvGrpSpPr>
        <p:grpSpPr>
          <a:xfrm>
            <a:off x="7072235" y="4107659"/>
            <a:ext cx="210240" cy="370105"/>
            <a:chOff x="3999225" y="4364775"/>
            <a:chExt cx="195300" cy="343772"/>
          </a:xfrm>
        </p:grpSpPr>
        <p:grpSp>
          <p:nvGrpSpPr>
            <p:cNvPr id="6415" name="Google Shape;6415;p59"/>
            <p:cNvGrpSpPr/>
            <p:nvPr/>
          </p:nvGrpSpPr>
          <p:grpSpPr>
            <a:xfrm>
              <a:off x="4048568" y="4562577"/>
              <a:ext cx="97317" cy="145970"/>
              <a:chOff x="1529575" y="2222650"/>
              <a:chExt cx="203125" cy="304675"/>
            </a:xfrm>
          </p:grpSpPr>
          <p:sp>
            <p:nvSpPr>
              <p:cNvPr id="6416" name="Google Shape;6416;p59"/>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9"/>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59"/>
            <p:cNvGrpSpPr/>
            <p:nvPr/>
          </p:nvGrpSpPr>
          <p:grpSpPr>
            <a:xfrm>
              <a:off x="3999225" y="4364775"/>
              <a:ext cx="195300" cy="195300"/>
              <a:chOff x="3999225" y="4364775"/>
              <a:chExt cx="195300" cy="195300"/>
            </a:xfrm>
          </p:grpSpPr>
          <p:sp>
            <p:nvSpPr>
              <p:cNvPr id="6419" name="Google Shape;6419;p59"/>
              <p:cNvSpPr/>
              <p:nvPr/>
            </p:nvSpPr>
            <p:spPr>
              <a:xfrm>
                <a:off x="3999225" y="4364775"/>
                <a:ext cx="195300" cy="195300"/>
              </a:xfrm>
              <a:prstGeom prst="ellipse">
                <a:avLst/>
              </a:prstGeom>
              <a:solidFill>
                <a:srgbClr val="A5B8C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9"/>
              <p:cNvSpPr/>
              <p:nvPr/>
            </p:nvSpPr>
            <p:spPr>
              <a:xfrm>
                <a:off x="4029725" y="4395250"/>
                <a:ext cx="134400" cy="134400"/>
              </a:xfrm>
              <a:prstGeom prst="ellipse">
                <a:avLst/>
              </a:prstGeom>
              <a:solidFill>
                <a:srgbClr val="D0DAE1"/>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1" name="Google Shape;6421;p59"/>
          <p:cNvGrpSpPr/>
          <p:nvPr/>
        </p:nvGrpSpPr>
        <p:grpSpPr>
          <a:xfrm>
            <a:off x="7446881" y="4153508"/>
            <a:ext cx="297121" cy="278407"/>
            <a:chOff x="4335888" y="4398114"/>
            <a:chExt cx="277088" cy="259611"/>
          </a:xfrm>
        </p:grpSpPr>
        <p:grpSp>
          <p:nvGrpSpPr>
            <p:cNvPr id="6422" name="Google Shape;6422;p59"/>
            <p:cNvGrpSpPr/>
            <p:nvPr/>
          </p:nvGrpSpPr>
          <p:grpSpPr>
            <a:xfrm>
              <a:off x="4335888" y="4462425"/>
              <a:ext cx="195300" cy="195300"/>
              <a:chOff x="4335888" y="4462425"/>
              <a:chExt cx="195300" cy="195300"/>
            </a:xfrm>
          </p:grpSpPr>
          <p:sp>
            <p:nvSpPr>
              <p:cNvPr id="6423" name="Google Shape;6423;p59"/>
              <p:cNvSpPr/>
              <p:nvPr/>
            </p:nvSpPr>
            <p:spPr>
              <a:xfrm>
                <a:off x="4335888" y="4462425"/>
                <a:ext cx="195300" cy="195300"/>
              </a:xfrm>
              <a:prstGeom prst="ellipse">
                <a:avLst/>
              </a:prstGeom>
              <a:solidFill>
                <a:srgbClr val="A5B8C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9"/>
              <p:cNvSpPr/>
              <p:nvPr/>
            </p:nvSpPr>
            <p:spPr>
              <a:xfrm>
                <a:off x="4366388" y="4492900"/>
                <a:ext cx="134400" cy="134400"/>
              </a:xfrm>
              <a:prstGeom prst="ellipse">
                <a:avLst/>
              </a:prstGeom>
              <a:solidFill>
                <a:srgbClr val="D0DAE1"/>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59"/>
            <p:cNvGrpSpPr/>
            <p:nvPr/>
          </p:nvGrpSpPr>
          <p:grpSpPr>
            <a:xfrm>
              <a:off x="4509813" y="4398114"/>
              <a:ext cx="103162" cy="103198"/>
              <a:chOff x="2277975" y="2021700"/>
              <a:chExt cx="215325" cy="215400"/>
            </a:xfrm>
          </p:grpSpPr>
          <p:sp>
            <p:nvSpPr>
              <p:cNvPr id="6426" name="Google Shape;6426;p59"/>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9"/>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8" name="Google Shape;6428;p59"/>
          <p:cNvGrpSpPr/>
          <p:nvPr/>
        </p:nvGrpSpPr>
        <p:grpSpPr>
          <a:xfrm>
            <a:off x="7908408" y="4187679"/>
            <a:ext cx="421931" cy="210065"/>
            <a:chOff x="4752588" y="4440200"/>
            <a:chExt cx="392275" cy="195300"/>
          </a:xfrm>
        </p:grpSpPr>
        <p:grpSp>
          <p:nvGrpSpPr>
            <p:cNvPr id="6429" name="Google Shape;6429;p59"/>
            <p:cNvGrpSpPr/>
            <p:nvPr/>
          </p:nvGrpSpPr>
          <p:grpSpPr>
            <a:xfrm>
              <a:off x="4950384" y="4469728"/>
              <a:ext cx="194479" cy="136244"/>
              <a:chOff x="3163375" y="2175125"/>
              <a:chExt cx="405925" cy="284375"/>
            </a:xfrm>
          </p:grpSpPr>
          <p:sp>
            <p:nvSpPr>
              <p:cNvPr id="6430" name="Google Shape;6430;p59"/>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9"/>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9"/>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no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3" name="Google Shape;6433;p59"/>
            <p:cNvGrpSpPr/>
            <p:nvPr/>
          </p:nvGrpSpPr>
          <p:grpSpPr>
            <a:xfrm>
              <a:off x="4752588" y="4440200"/>
              <a:ext cx="195300" cy="195300"/>
              <a:chOff x="4335888" y="4462425"/>
              <a:chExt cx="195300" cy="195300"/>
            </a:xfrm>
          </p:grpSpPr>
          <p:sp>
            <p:nvSpPr>
              <p:cNvPr id="6434" name="Google Shape;6434;p59"/>
              <p:cNvSpPr/>
              <p:nvPr/>
            </p:nvSpPr>
            <p:spPr>
              <a:xfrm>
                <a:off x="4335888" y="4462425"/>
                <a:ext cx="195300" cy="195300"/>
              </a:xfrm>
              <a:prstGeom prst="ellipse">
                <a:avLst/>
              </a:prstGeom>
              <a:solidFill>
                <a:srgbClr val="A5B8C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9"/>
              <p:cNvSpPr/>
              <p:nvPr/>
            </p:nvSpPr>
            <p:spPr>
              <a:xfrm>
                <a:off x="4366388" y="4492900"/>
                <a:ext cx="134400" cy="134400"/>
              </a:xfrm>
              <a:prstGeom prst="ellipse">
                <a:avLst/>
              </a:prstGeom>
              <a:solidFill>
                <a:srgbClr val="D0DAE1"/>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439"/>
        <p:cNvGrpSpPr/>
        <p:nvPr/>
      </p:nvGrpSpPr>
      <p:grpSpPr>
        <a:xfrm>
          <a:off x="0" y="0"/>
          <a:ext cx="0" cy="0"/>
          <a:chOff x="0" y="0"/>
          <a:chExt cx="0" cy="0"/>
        </a:xfrm>
      </p:grpSpPr>
      <p:grpSp>
        <p:nvGrpSpPr>
          <p:cNvPr id="6440" name="Google Shape;6440;p60"/>
          <p:cNvGrpSpPr/>
          <p:nvPr/>
        </p:nvGrpSpPr>
        <p:grpSpPr>
          <a:xfrm>
            <a:off x="3045189" y="1771948"/>
            <a:ext cx="389401" cy="374453"/>
            <a:chOff x="3045189" y="1977348"/>
            <a:chExt cx="389401" cy="374453"/>
          </a:xfrm>
        </p:grpSpPr>
        <p:sp>
          <p:nvSpPr>
            <p:cNvPr id="6441" name="Google Shape;6441;p60"/>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0"/>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0"/>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0"/>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0"/>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0"/>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0"/>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8" name="Google Shape;6448;p60"/>
          <p:cNvGrpSpPr/>
          <p:nvPr/>
        </p:nvGrpSpPr>
        <p:grpSpPr>
          <a:xfrm>
            <a:off x="3028591" y="2238398"/>
            <a:ext cx="431158" cy="349817"/>
            <a:chOff x="3028591" y="2443798"/>
            <a:chExt cx="431158" cy="349817"/>
          </a:xfrm>
        </p:grpSpPr>
        <p:sp>
          <p:nvSpPr>
            <p:cNvPr id="6449" name="Google Shape;6449;p60"/>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0"/>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0"/>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0"/>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0"/>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0"/>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0"/>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0"/>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0"/>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0"/>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0"/>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0"/>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0"/>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60"/>
          <p:cNvGrpSpPr/>
          <p:nvPr/>
        </p:nvGrpSpPr>
        <p:grpSpPr>
          <a:xfrm>
            <a:off x="3966333" y="1778075"/>
            <a:ext cx="331805" cy="377961"/>
            <a:chOff x="3966333" y="1983475"/>
            <a:chExt cx="331805" cy="377961"/>
          </a:xfrm>
        </p:grpSpPr>
        <p:sp>
          <p:nvSpPr>
            <p:cNvPr id="6463" name="Google Shape;6463;p60"/>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0"/>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0"/>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0"/>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0"/>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0"/>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0"/>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0"/>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0"/>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0"/>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0"/>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0"/>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0"/>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60"/>
          <p:cNvGrpSpPr/>
          <p:nvPr/>
        </p:nvGrpSpPr>
        <p:grpSpPr>
          <a:xfrm>
            <a:off x="3085690" y="2689322"/>
            <a:ext cx="316333" cy="382699"/>
            <a:chOff x="3085690" y="2894722"/>
            <a:chExt cx="316333" cy="382699"/>
          </a:xfrm>
        </p:grpSpPr>
        <p:sp>
          <p:nvSpPr>
            <p:cNvPr id="6477" name="Google Shape;6477;p60"/>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0"/>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0"/>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0"/>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0"/>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0"/>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0"/>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0"/>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0"/>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0"/>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0"/>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0"/>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0"/>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0"/>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0"/>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0"/>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0"/>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0"/>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0"/>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0"/>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7" name="Google Shape;6497;p60"/>
          <p:cNvGrpSpPr/>
          <p:nvPr/>
        </p:nvGrpSpPr>
        <p:grpSpPr>
          <a:xfrm>
            <a:off x="1736294" y="1326077"/>
            <a:ext cx="336465" cy="336439"/>
            <a:chOff x="1736294" y="1531477"/>
            <a:chExt cx="336465" cy="336439"/>
          </a:xfrm>
        </p:grpSpPr>
        <p:sp>
          <p:nvSpPr>
            <p:cNvPr id="6498" name="Google Shape;6498;p60"/>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0"/>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0"/>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0"/>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0"/>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60"/>
          <p:cNvGrpSpPr/>
          <p:nvPr/>
        </p:nvGrpSpPr>
        <p:grpSpPr>
          <a:xfrm>
            <a:off x="2807344" y="4089585"/>
            <a:ext cx="344764" cy="353692"/>
            <a:chOff x="2807344" y="4294985"/>
            <a:chExt cx="344764" cy="353692"/>
          </a:xfrm>
        </p:grpSpPr>
        <p:sp>
          <p:nvSpPr>
            <p:cNvPr id="6504" name="Google Shape;6504;p60"/>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0"/>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0"/>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0"/>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0"/>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0"/>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0"/>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0"/>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0"/>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0"/>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0"/>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0"/>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0"/>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0"/>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0"/>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0"/>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0"/>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0"/>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0"/>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0"/>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0"/>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0"/>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6" name="Google Shape;6526;p60"/>
          <p:cNvGrpSpPr/>
          <p:nvPr/>
        </p:nvGrpSpPr>
        <p:grpSpPr>
          <a:xfrm>
            <a:off x="3966830" y="2244602"/>
            <a:ext cx="314945" cy="331753"/>
            <a:chOff x="3966830" y="2450002"/>
            <a:chExt cx="314945" cy="331753"/>
          </a:xfrm>
        </p:grpSpPr>
        <p:sp>
          <p:nvSpPr>
            <p:cNvPr id="6527" name="Google Shape;6527;p60"/>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0"/>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0"/>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0"/>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0"/>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2" name="Google Shape;6532;p60"/>
          <p:cNvGrpSpPr/>
          <p:nvPr/>
        </p:nvGrpSpPr>
        <p:grpSpPr>
          <a:xfrm>
            <a:off x="1774648" y="1771530"/>
            <a:ext cx="298373" cy="390920"/>
            <a:chOff x="1774648" y="1976930"/>
            <a:chExt cx="298373" cy="390920"/>
          </a:xfrm>
        </p:grpSpPr>
        <p:sp>
          <p:nvSpPr>
            <p:cNvPr id="6533" name="Google Shape;6533;p60"/>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0"/>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0"/>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0"/>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0"/>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0"/>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60"/>
          <p:cNvGrpSpPr/>
          <p:nvPr/>
        </p:nvGrpSpPr>
        <p:grpSpPr>
          <a:xfrm>
            <a:off x="855285" y="2220909"/>
            <a:ext cx="374950" cy="386129"/>
            <a:chOff x="855285" y="2426309"/>
            <a:chExt cx="374950" cy="386129"/>
          </a:xfrm>
        </p:grpSpPr>
        <p:sp>
          <p:nvSpPr>
            <p:cNvPr id="6540" name="Google Shape;6540;p60"/>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0"/>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0"/>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0"/>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0"/>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0"/>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0"/>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0"/>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0"/>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0"/>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0"/>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0"/>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0"/>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60"/>
          <p:cNvGrpSpPr/>
          <p:nvPr/>
        </p:nvGrpSpPr>
        <p:grpSpPr>
          <a:xfrm>
            <a:off x="1300502" y="2236748"/>
            <a:ext cx="364504" cy="370290"/>
            <a:chOff x="1300502" y="2442148"/>
            <a:chExt cx="364504" cy="370290"/>
          </a:xfrm>
        </p:grpSpPr>
        <p:sp>
          <p:nvSpPr>
            <p:cNvPr id="6554" name="Google Shape;6554;p60"/>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0"/>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0"/>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0"/>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0"/>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0"/>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0"/>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0"/>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0"/>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0"/>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0"/>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0"/>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0"/>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0"/>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0"/>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0"/>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0"/>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0"/>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0"/>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60"/>
          <p:cNvGrpSpPr/>
          <p:nvPr/>
        </p:nvGrpSpPr>
        <p:grpSpPr>
          <a:xfrm>
            <a:off x="1757683" y="2233371"/>
            <a:ext cx="330680" cy="356441"/>
            <a:chOff x="1757683" y="2438771"/>
            <a:chExt cx="330680" cy="356441"/>
          </a:xfrm>
        </p:grpSpPr>
        <p:sp>
          <p:nvSpPr>
            <p:cNvPr id="6574" name="Google Shape;6574;p60"/>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0"/>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0"/>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0"/>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0"/>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0"/>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0"/>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0"/>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0"/>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0"/>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4" name="Google Shape;6584;p60"/>
          <p:cNvGrpSpPr/>
          <p:nvPr/>
        </p:nvGrpSpPr>
        <p:grpSpPr>
          <a:xfrm>
            <a:off x="3943687" y="3619707"/>
            <a:ext cx="367908" cy="354477"/>
            <a:chOff x="3943687" y="3825107"/>
            <a:chExt cx="367908" cy="354477"/>
          </a:xfrm>
        </p:grpSpPr>
        <p:sp>
          <p:nvSpPr>
            <p:cNvPr id="6585" name="Google Shape;6585;p60"/>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0"/>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0"/>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0"/>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0"/>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0"/>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0"/>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0"/>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0"/>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0"/>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0"/>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0"/>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60"/>
          <p:cNvGrpSpPr/>
          <p:nvPr/>
        </p:nvGrpSpPr>
        <p:grpSpPr>
          <a:xfrm>
            <a:off x="2195360" y="1771530"/>
            <a:ext cx="340235" cy="390763"/>
            <a:chOff x="2195360" y="1976930"/>
            <a:chExt cx="340235" cy="390763"/>
          </a:xfrm>
        </p:grpSpPr>
        <p:sp>
          <p:nvSpPr>
            <p:cNvPr id="6598" name="Google Shape;6598;p60"/>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0"/>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0"/>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0"/>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0"/>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0"/>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0"/>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0"/>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0"/>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0"/>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0"/>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60"/>
          <p:cNvGrpSpPr/>
          <p:nvPr/>
        </p:nvGrpSpPr>
        <p:grpSpPr>
          <a:xfrm>
            <a:off x="2567509" y="1796819"/>
            <a:ext cx="432179" cy="332172"/>
            <a:chOff x="2567509" y="2002219"/>
            <a:chExt cx="432179" cy="332172"/>
          </a:xfrm>
        </p:grpSpPr>
        <p:sp>
          <p:nvSpPr>
            <p:cNvPr id="6610" name="Google Shape;6610;p60"/>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0"/>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0"/>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0"/>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0"/>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0"/>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0"/>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0"/>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0"/>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0"/>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0"/>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0"/>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60"/>
          <p:cNvGrpSpPr/>
          <p:nvPr/>
        </p:nvGrpSpPr>
        <p:grpSpPr>
          <a:xfrm>
            <a:off x="1323907" y="3154488"/>
            <a:ext cx="281854" cy="359242"/>
            <a:chOff x="1323907" y="3359888"/>
            <a:chExt cx="281854" cy="359242"/>
          </a:xfrm>
        </p:grpSpPr>
        <p:sp>
          <p:nvSpPr>
            <p:cNvPr id="6623" name="Google Shape;6623;p60"/>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0"/>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0"/>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0"/>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0"/>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0"/>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0"/>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0"/>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0"/>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0"/>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0"/>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0"/>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0"/>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0"/>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0"/>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0"/>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0"/>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0"/>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0"/>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2" name="Google Shape;6642;p60"/>
          <p:cNvGrpSpPr/>
          <p:nvPr/>
        </p:nvGrpSpPr>
        <p:grpSpPr>
          <a:xfrm>
            <a:off x="2184548" y="3654055"/>
            <a:ext cx="354948" cy="286776"/>
            <a:chOff x="2184548" y="3859455"/>
            <a:chExt cx="354948" cy="286776"/>
          </a:xfrm>
        </p:grpSpPr>
        <p:sp>
          <p:nvSpPr>
            <p:cNvPr id="6643" name="Google Shape;6643;p60"/>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0"/>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0"/>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0"/>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0"/>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0"/>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0"/>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0"/>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0"/>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0"/>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0"/>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0"/>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0"/>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0"/>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0"/>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0"/>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0"/>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60"/>
          <p:cNvGrpSpPr/>
          <p:nvPr/>
        </p:nvGrpSpPr>
        <p:grpSpPr>
          <a:xfrm>
            <a:off x="3140511" y="3634708"/>
            <a:ext cx="216823" cy="334162"/>
            <a:chOff x="3140511" y="3840108"/>
            <a:chExt cx="216823" cy="334162"/>
          </a:xfrm>
        </p:grpSpPr>
        <p:sp>
          <p:nvSpPr>
            <p:cNvPr id="6661" name="Google Shape;6661;p60"/>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0"/>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0"/>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0"/>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0"/>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0"/>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0"/>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0"/>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0"/>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60"/>
          <p:cNvGrpSpPr/>
          <p:nvPr/>
        </p:nvGrpSpPr>
        <p:grpSpPr>
          <a:xfrm>
            <a:off x="883193" y="3157394"/>
            <a:ext cx="275099" cy="363876"/>
            <a:chOff x="883193" y="3362794"/>
            <a:chExt cx="275099" cy="363876"/>
          </a:xfrm>
        </p:grpSpPr>
        <p:sp>
          <p:nvSpPr>
            <p:cNvPr id="6671" name="Google Shape;6671;p60"/>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0"/>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0"/>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0"/>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0"/>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0"/>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0"/>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0"/>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0"/>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0"/>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0"/>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0"/>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0"/>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0"/>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0"/>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0"/>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0"/>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0"/>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0"/>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0"/>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0"/>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0"/>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0"/>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0"/>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0"/>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0"/>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60"/>
          <p:cNvGrpSpPr/>
          <p:nvPr/>
        </p:nvGrpSpPr>
        <p:grpSpPr>
          <a:xfrm>
            <a:off x="2633404" y="2691364"/>
            <a:ext cx="368798" cy="365420"/>
            <a:chOff x="2633404" y="2896764"/>
            <a:chExt cx="368798" cy="365420"/>
          </a:xfrm>
        </p:grpSpPr>
        <p:sp>
          <p:nvSpPr>
            <p:cNvPr id="6698" name="Google Shape;6698;p60"/>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0"/>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0"/>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0"/>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0"/>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0"/>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0"/>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0"/>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0"/>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0"/>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0"/>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60"/>
          <p:cNvGrpSpPr/>
          <p:nvPr/>
        </p:nvGrpSpPr>
        <p:grpSpPr>
          <a:xfrm>
            <a:off x="2593035" y="1333355"/>
            <a:ext cx="382621" cy="308688"/>
            <a:chOff x="2593035" y="1538755"/>
            <a:chExt cx="382621" cy="308688"/>
          </a:xfrm>
        </p:grpSpPr>
        <p:sp>
          <p:nvSpPr>
            <p:cNvPr id="6710" name="Google Shape;6710;p60"/>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0"/>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0"/>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0"/>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0"/>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0"/>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0"/>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0"/>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60"/>
          <p:cNvGrpSpPr/>
          <p:nvPr/>
        </p:nvGrpSpPr>
        <p:grpSpPr>
          <a:xfrm>
            <a:off x="3011234" y="1346681"/>
            <a:ext cx="429012" cy="329292"/>
            <a:chOff x="3011234" y="1552081"/>
            <a:chExt cx="429012" cy="329292"/>
          </a:xfrm>
        </p:grpSpPr>
        <p:sp>
          <p:nvSpPr>
            <p:cNvPr id="6719" name="Google Shape;6719;p60"/>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0"/>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0"/>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0"/>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0"/>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0"/>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0"/>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0"/>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0"/>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0"/>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0"/>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0"/>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0"/>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0"/>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0"/>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0"/>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0"/>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0"/>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60"/>
          <p:cNvGrpSpPr/>
          <p:nvPr/>
        </p:nvGrpSpPr>
        <p:grpSpPr>
          <a:xfrm>
            <a:off x="3500721" y="1788259"/>
            <a:ext cx="381626" cy="360237"/>
            <a:chOff x="3500721" y="1993659"/>
            <a:chExt cx="381626" cy="360237"/>
          </a:xfrm>
        </p:grpSpPr>
        <p:sp>
          <p:nvSpPr>
            <p:cNvPr id="6738" name="Google Shape;6738;p60"/>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0"/>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0"/>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0"/>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0"/>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0"/>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0"/>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0"/>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0"/>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0"/>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0"/>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0"/>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0"/>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0"/>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0"/>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0"/>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0"/>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0"/>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60"/>
          <p:cNvGrpSpPr/>
          <p:nvPr/>
        </p:nvGrpSpPr>
        <p:grpSpPr>
          <a:xfrm>
            <a:off x="3479228" y="1305526"/>
            <a:ext cx="373798" cy="370368"/>
            <a:chOff x="3479228" y="1510926"/>
            <a:chExt cx="373798" cy="370368"/>
          </a:xfrm>
        </p:grpSpPr>
        <p:sp>
          <p:nvSpPr>
            <p:cNvPr id="6757" name="Google Shape;6757;p60"/>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0"/>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0"/>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0"/>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0"/>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0"/>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0"/>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0"/>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0"/>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60"/>
          <p:cNvGrpSpPr/>
          <p:nvPr/>
        </p:nvGrpSpPr>
        <p:grpSpPr>
          <a:xfrm>
            <a:off x="862432" y="2691809"/>
            <a:ext cx="339240" cy="378196"/>
            <a:chOff x="862432" y="2897209"/>
            <a:chExt cx="339240" cy="378196"/>
          </a:xfrm>
        </p:grpSpPr>
        <p:sp>
          <p:nvSpPr>
            <p:cNvPr id="6767" name="Google Shape;6767;p60"/>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0"/>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0"/>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0"/>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0"/>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0"/>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0"/>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0"/>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60"/>
          <p:cNvGrpSpPr/>
          <p:nvPr/>
        </p:nvGrpSpPr>
        <p:grpSpPr>
          <a:xfrm>
            <a:off x="850625" y="1321417"/>
            <a:ext cx="346021" cy="345131"/>
            <a:chOff x="850625" y="1526817"/>
            <a:chExt cx="346021" cy="345131"/>
          </a:xfrm>
        </p:grpSpPr>
        <p:sp>
          <p:nvSpPr>
            <p:cNvPr id="6776" name="Google Shape;6776;p60"/>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0"/>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0"/>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0"/>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0"/>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0"/>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0"/>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0"/>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0"/>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0"/>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0"/>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0"/>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0"/>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0"/>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0"/>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0"/>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0"/>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0"/>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0"/>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0"/>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60"/>
          <p:cNvGrpSpPr/>
          <p:nvPr/>
        </p:nvGrpSpPr>
        <p:grpSpPr>
          <a:xfrm>
            <a:off x="3046943" y="3162447"/>
            <a:ext cx="379479" cy="370395"/>
            <a:chOff x="3046943" y="3367847"/>
            <a:chExt cx="379479" cy="370395"/>
          </a:xfrm>
        </p:grpSpPr>
        <p:sp>
          <p:nvSpPr>
            <p:cNvPr id="6797" name="Google Shape;6797;p60"/>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0"/>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0"/>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0"/>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0"/>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0"/>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0"/>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60"/>
          <p:cNvGrpSpPr/>
          <p:nvPr/>
        </p:nvGrpSpPr>
        <p:grpSpPr>
          <a:xfrm>
            <a:off x="1289506" y="1778258"/>
            <a:ext cx="391103" cy="377777"/>
            <a:chOff x="1289506" y="1983658"/>
            <a:chExt cx="391103" cy="377777"/>
          </a:xfrm>
        </p:grpSpPr>
        <p:sp>
          <p:nvSpPr>
            <p:cNvPr id="6805" name="Google Shape;6805;p60"/>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0"/>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0"/>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0"/>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0"/>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0"/>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0"/>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0"/>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60"/>
          <p:cNvGrpSpPr/>
          <p:nvPr/>
        </p:nvGrpSpPr>
        <p:grpSpPr>
          <a:xfrm>
            <a:off x="1287935" y="1305578"/>
            <a:ext cx="350288" cy="362357"/>
            <a:chOff x="1287935" y="1510978"/>
            <a:chExt cx="350288" cy="362357"/>
          </a:xfrm>
        </p:grpSpPr>
        <p:sp>
          <p:nvSpPr>
            <p:cNvPr id="6814" name="Google Shape;6814;p60"/>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0"/>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0"/>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0"/>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0"/>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0"/>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0"/>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0"/>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0"/>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0"/>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0"/>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0"/>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0"/>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0"/>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0"/>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0"/>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0"/>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0"/>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0"/>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60"/>
          <p:cNvGrpSpPr/>
          <p:nvPr/>
        </p:nvGrpSpPr>
        <p:grpSpPr>
          <a:xfrm>
            <a:off x="2477973" y="4084559"/>
            <a:ext cx="210042" cy="361991"/>
            <a:chOff x="2477973" y="4289959"/>
            <a:chExt cx="210042" cy="361991"/>
          </a:xfrm>
        </p:grpSpPr>
        <p:sp>
          <p:nvSpPr>
            <p:cNvPr id="6834" name="Google Shape;6834;p60"/>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0"/>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0"/>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0"/>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0"/>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0"/>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60"/>
          <p:cNvGrpSpPr/>
          <p:nvPr/>
        </p:nvGrpSpPr>
        <p:grpSpPr>
          <a:xfrm>
            <a:off x="3518969" y="2704349"/>
            <a:ext cx="347827" cy="345602"/>
            <a:chOff x="3518969" y="2909749"/>
            <a:chExt cx="347827" cy="345602"/>
          </a:xfrm>
        </p:grpSpPr>
        <p:sp>
          <p:nvSpPr>
            <p:cNvPr id="6841" name="Google Shape;6841;p60"/>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0"/>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0"/>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0"/>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0"/>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0"/>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0"/>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0"/>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0"/>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0"/>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0"/>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0"/>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0"/>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60"/>
          <p:cNvGrpSpPr/>
          <p:nvPr/>
        </p:nvGrpSpPr>
        <p:grpSpPr>
          <a:xfrm>
            <a:off x="2137005" y="1317856"/>
            <a:ext cx="415817" cy="355734"/>
            <a:chOff x="2137005" y="1523256"/>
            <a:chExt cx="415817" cy="355734"/>
          </a:xfrm>
        </p:grpSpPr>
        <p:sp>
          <p:nvSpPr>
            <p:cNvPr id="6855" name="Google Shape;6855;p60"/>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0"/>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0"/>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0"/>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0"/>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0"/>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0"/>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0"/>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0"/>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0"/>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5" name="Google Shape;6865;p60"/>
          <p:cNvGrpSpPr/>
          <p:nvPr/>
        </p:nvGrpSpPr>
        <p:grpSpPr>
          <a:xfrm>
            <a:off x="1713413" y="3154148"/>
            <a:ext cx="397700" cy="389637"/>
            <a:chOff x="1713413" y="3359548"/>
            <a:chExt cx="397700" cy="389637"/>
          </a:xfrm>
        </p:grpSpPr>
        <p:sp>
          <p:nvSpPr>
            <p:cNvPr id="6866" name="Google Shape;6866;p60"/>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0"/>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0"/>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0"/>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0"/>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0"/>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0"/>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0"/>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0"/>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0"/>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0"/>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0"/>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0"/>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0"/>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0"/>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0"/>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0"/>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0"/>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0"/>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0"/>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6" name="Google Shape;6886;p60"/>
          <p:cNvGrpSpPr/>
          <p:nvPr/>
        </p:nvGrpSpPr>
        <p:grpSpPr>
          <a:xfrm>
            <a:off x="1976129" y="4078773"/>
            <a:ext cx="401496" cy="371154"/>
            <a:chOff x="1976129" y="4284173"/>
            <a:chExt cx="401496" cy="371154"/>
          </a:xfrm>
        </p:grpSpPr>
        <p:sp>
          <p:nvSpPr>
            <p:cNvPr id="6887" name="Google Shape;6887;p60"/>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0"/>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0"/>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0"/>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0"/>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0"/>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0"/>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0"/>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0"/>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0"/>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0"/>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0"/>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0"/>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0"/>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0"/>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60"/>
          <p:cNvGrpSpPr/>
          <p:nvPr/>
        </p:nvGrpSpPr>
        <p:grpSpPr>
          <a:xfrm>
            <a:off x="1830123" y="2699584"/>
            <a:ext cx="184412" cy="367541"/>
            <a:chOff x="1830123" y="2904984"/>
            <a:chExt cx="184412" cy="367541"/>
          </a:xfrm>
        </p:grpSpPr>
        <p:sp>
          <p:nvSpPr>
            <p:cNvPr id="6903" name="Google Shape;6903;p60"/>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0"/>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0"/>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0"/>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0"/>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60"/>
          <p:cNvGrpSpPr/>
          <p:nvPr/>
        </p:nvGrpSpPr>
        <p:grpSpPr>
          <a:xfrm>
            <a:off x="2602224" y="3620518"/>
            <a:ext cx="376966" cy="349765"/>
            <a:chOff x="2602224" y="3825918"/>
            <a:chExt cx="376966" cy="349765"/>
          </a:xfrm>
        </p:grpSpPr>
        <p:sp>
          <p:nvSpPr>
            <p:cNvPr id="6909" name="Google Shape;6909;p60"/>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0"/>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0"/>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0"/>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0"/>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0"/>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0"/>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0"/>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0"/>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0"/>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0"/>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0"/>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60"/>
          <p:cNvGrpSpPr/>
          <p:nvPr/>
        </p:nvGrpSpPr>
        <p:grpSpPr>
          <a:xfrm>
            <a:off x="3479725" y="3215723"/>
            <a:ext cx="411419" cy="256616"/>
            <a:chOff x="3479725" y="3421123"/>
            <a:chExt cx="411419" cy="256616"/>
          </a:xfrm>
        </p:grpSpPr>
        <p:sp>
          <p:nvSpPr>
            <p:cNvPr id="6922" name="Google Shape;6922;p60"/>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0"/>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0"/>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0"/>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0"/>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0"/>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0"/>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0"/>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0"/>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0"/>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0"/>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0"/>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0"/>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0"/>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0"/>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0"/>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0"/>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0"/>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0"/>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60"/>
          <p:cNvGrpSpPr/>
          <p:nvPr/>
        </p:nvGrpSpPr>
        <p:grpSpPr>
          <a:xfrm>
            <a:off x="1283275" y="3614078"/>
            <a:ext cx="373824" cy="362881"/>
            <a:chOff x="1283275" y="3819478"/>
            <a:chExt cx="373824" cy="362881"/>
          </a:xfrm>
        </p:grpSpPr>
        <p:sp>
          <p:nvSpPr>
            <p:cNvPr id="6942" name="Google Shape;6942;p60"/>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0"/>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0"/>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0"/>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0"/>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0"/>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0"/>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0"/>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0"/>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0"/>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0"/>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0"/>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0"/>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0"/>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60"/>
          <p:cNvGrpSpPr/>
          <p:nvPr/>
        </p:nvGrpSpPr>
        <p:grpSpPr>
          <a:xfrm>
            <a:off x="3462865" y="2253896"/>
            <a:ext cx="442730" cy="362331"/>
            <a:chOff x="3462865" y="2459296"/>
            <a:chExt cx="442730" cy="362331"/>
          </a:xfrm>
        </p:grpSpPr>
        <p:sp>
          <p:nvSpPr>
            <p:cNvPr id="6957" name="Google Shape;6957;p60"/>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0"/>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0"/>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0"/>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0"/>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0"/>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0"/>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0"/>
          <p:cNvGrpSpPr/>
          <p:nvPr/>
        </p:nvGrpSpPr>
        <p:grpSpPr>
          <a:xfrm>
            <a:off x="3988847" y="3152734"/>
            <a:ext cx="281121" cy="367279"/>
            <a:chOff x="3988847" y="3358134"/>
            <a:chExt cx="281121" cy="367279"/>
          </a:xfrm>
        </p:grpSpPr>
        <p:sp>
          <p:nvSpPr>
            <p:cNvPr id="6965" name="Google Shape;6965;p60"/>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0"/>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0"/>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0"/>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0"/>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0"/>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0"/>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0"/>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0"/>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0"/>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0"/>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0"/>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0"/>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0"/>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0"/>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0"/>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0"/>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0"/>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60"/>
          <p:cNvGrpSpPr/>
          <p:nvPr/>
        </p:nvGrpSpPr>
        <p:grpSpPr>
          <a:xfrm>
            <a:off x="3951620" y="2700632"/>
            <a:ext cx="370290" cy="366729"/>
            <a:chOff x="3951620" y="2906032"/>
            <a:chExt cx="370290" cy="366729"/>
          </a:xfrm>
        </p:grpSpPr>
        <p:sp>
          <p:nvSpPr>
            <p:cNvPr id="6984" name="Google Shape;6984;p60"/>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0"/>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60"/>
          <p:cNvGrpSpPr/>
          <p:nvPr/>
        </p:nvGrpSpPr>
        <p:grpSpPr>
          <a:xfrm>
            <a:off x="2145304" y="3153205"/>
            <a:ext cx="404245" cy="388433"/>
            <a:chOff x="2145304" y="3358605"/>
            <a:chExt cx="404245" cy="388433"/>
          </a:xfrm>
        </p:grpSpPr>
        <p:sp>
          <p:nvSpPr>
            <p:cNvPr id="6987" name="Google Shape;6987;p60"/>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0"/>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0"/>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0"/>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0"/>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0"/>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0"/>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0"/>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60"/>
          <p:cNvGrpSpPr/>
          <p:nvPr/>
        </p:nvGrpSpPr>
        <p:grpSpPr>
          <a:xfrm>
            <a:off x="2593925" y="3165196"/>
            <a:ext cx="406392" cy="365263"/>
            <a:chOff x="2593925" y="3370596"/>
            <a:chExt cx="406392" cy="365263"/>
          </a:xfrm>
        </p:grpSpPr>
        <p:sp>
          <p:nvSpPr>
            <p:cNvPr id="6996" name="Google Shape;6996;p60"/>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0"/>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0"/>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0"/>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0"/>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0"/>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0"/>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0"/>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0"/>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0"/>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0"/>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0"/>
          <p:cNvGrpSpPr/>
          <p:nvPr/>
        </p:nvGrpSpPr>
        <p:grpSpPr>
          <a:xfrm>
            <a:off x="848975" y="1782316"/>
            <a:ext cx="384898" cy="358221"/>
            <a:chOff x="848975" y="1987716"/>
            <a:chExt cx="384898" cy="358221"/>
          </a:xfrm>
        </p:grpSpPr>
        <p:sp>
          <p:nvSpPr>
            <p:cNvPr id="7008" name="Google Shape;7008;p60"/>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0"/>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0"/>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0"/>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0"/>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0"/>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0"/>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0"/>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0"/>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60"/>
          <p:cNvGrpSpPr/>
          <p:nvPr/>
        </p:nvGrpSpPr>
        <p:grpSpPr>
          <a:xfrm>
            <a:off x="2255731" y="2722492"/>
            <a:ext cx="226405" cy="386260"/>
            <a:chOff x="2255731" y="2927892"/>
            <a:chExt cx="226405" cy="386260"/>
          </a:xfrm>
        </p:grpSpPr>
        <p:sp>
          <p:nvSpPr>
            <p:cNvPr id="7018" name="Google Shape;7018;p60"/>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0"/>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0"/>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0"/>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0"/>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0"/>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0"/>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0"/>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0"/>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0"/>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0"/>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60"/>
          <p:cNvGrpSpPr/>
          <p:nvPr/>
        </p:nvGrpSpPr>
        <p:grpSpPr>
          <a:xfrm>
            <a:off x="2209576" y="2236748"/>
            <a:ext cx="307641" cy="346571"/>
            <a:chOff x="2209576" y="2442148"/>
            <a:chExt cx="307641" cy="346571"/>
          </a:xfrm>
        </p:grpSpPr>
        <p:sp>
          <p:nvSpPr>
            <p:cNvPr id="7030" name="Google Shape;7030;p60"/>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0"/>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0"/>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0"/>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0"/>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0"/>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0"/>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0"/>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0"/>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0"/>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0"/>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0"/>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0"/>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0"/>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0"/>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60"/>
          <p:cNvGrpSpPr/>
          <p:nvPr/>
        </p:nvGrpSpPr>
        <p:grpSpPr>
          <a:xfrm>
            <a:off x="1334850" y="2704742"/>
            <a:ext cx="280231" cy="357854"/>
            <a:chOff x="1334850" y="2910142"/>
            <a:chExt cx="280231" cy="357854"/>
          </a:xfrm>
        </p:grpSpPr>
        <p:sp>
          <p:nvSpPr>
            <p:cNvPr id="7046" name="Google Shape;7046;p60"/>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0"/>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0"/>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0"/>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0"/>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0"/>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0"/>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0"/>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0"/>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60"/>
          <p:cNvGrpSpPr/>
          <p:nvPr/>
        </p:nvGrpSpPr>
        <p:grpSpPr>
          <a:xfrm>
            <a:off x="920682" y="3606250"/>
            <a:ext cx="220357" cy="378353"/>
            <a:chOff x="920682" y="3811650"/>
            <a:chExt cx="220357" cy="378353"/>
          </a:xfrm>
        </p:grpSpPr>
        <p:sp>
          <p:nvSpPr>
            <p:cNvPr id="7056" name="Google Shape;7056;p60"/>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0"/>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0"/>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0"/>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0"/>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0"/>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0"/>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0"/>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0"/>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0"/>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0"/>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0"/>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0"/>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0"/>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0"/>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0"/>
          <p:cNvGrpSpPr/>
          <p:nvPr/>
        </p:nvGrpSpPr>
        <p:grpSpPr>
          <a:xfrm>
            <a:off x="3900804" y="1342518"/>
            <a:ext cx="411550" cy="337748"/>
            <a:chOff x="3900804" y="1547918"/>
            <a:chExt cx="411550" cy="337748"/>
          </a:xfrm>
        </p:grpSpPr>
        <p:sp>
          <p:nvSpPr>
            <p:cNvPr id="7072" name="Google Shape;7072;p60"/>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0"/>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0"/>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0"/>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0"/>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60"/>
          <p:cNvGrpSpPr/>
          <p:nvPr/>
        </p:nvGrpSpPr>
        <p:grpSpPr>
          <a:xfrm>
            <a:off x="3508654" y="3606381"/>
            <a:ext cx="363876" cy="364007"/>
            <a:chOff x="3508654" y="3811781"/>
            <a:chExt cx="363876" cy="364007"/>
          </a:xfrm>
        </p:grpSpPr>
        <p:sp>
          <p:nvSpPr>
            <p:cNvPr id="7080" name="Google Shape;7080;p60"/>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0"/>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0"/>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0"/>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0"/>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0"/>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0"/>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60"/>
          <p:cNvGrpSpPr/>
          <p:nvPr/>
        </p:nvGrpSpPr>
        <p:grpSpPr>
          <a:xfrm>
            <a:off x="1761322" y="3609523"/>
            <a:ext cx="310050" cy="374688"/>
            <a:chOff x="1761322" y="3814923"/>
            <a:chExt cx="310050" cy="374688"/>
          </a:xfrm>
        </p:grpSpPr>
        <p:sp>
          <p:nvSpPr>
            <p:cNvPr id="7095" name="Google Shape;7095;p60"/>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0"/>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0"/>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0"/>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0"/>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0"/>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0"/>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0"/>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60"/>
          <p:cNvGrpSpPr/>
          <p:nvPr/>
        </p:nvGrpSpPr>
        <p:grpSpPr>
          <a:xfrm>
            <a:off x="2604109" y="2233895"/>
            <a:ext cx="399088" cy="373144"/>
            <a:chOff x="2604109" y="2439295"/>
            <a:chExt cx="399088" cy="373144"/>
          </a:xfrm>
        </p:grpSpPr>
        <p:sp>
          <p:nvSpPr>
            <p:cNvPr id="7124" name="Google Shape;7124;p60"/>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0"/>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0"/>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0"/>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0"/>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0"/>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0"/>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0"/>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0"/>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0"/>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0"/>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0"/>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0"/>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0"/>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0"/>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0"/>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0"/>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0"/>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0"/>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0"/>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0"/>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0"/>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0"/>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0"/>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0"/>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0"/>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0"/>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0"/>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0"/>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0"/>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0"/>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0"/>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0"/>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0"/>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60"/>
          <p:cNvGrpSpPr/>
          <p:nvPr/>
        </p:nvGrpSpPr>
        <p:grpSpPr>
          <a:xfrm>
            <a:off x="7086308" y="2256121"/>
            <a:ext cx="368536" cy="353692"/>
            <a:chOff x="7086308" y="2461521"/>
            <a:chExt cx="368536" cy="353692"/>
          </a:xfrm>
        </p:grpSpPr>
        <p:sp>
          <p:nvSpPr>
            <p:cNvPr id="7168" name="Google Shape;7168;p60"/>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0"/>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0"/>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0"/>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0"/>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0"/>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0"/>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0"/>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60"/>
          <p:cNvGrpSpPr/>
          <p:nvPr/>
        </p:nvGrpSpPr>
        <p:grpSpPr>
          <a:xfrm>
            <a:off x="6644992" y="2248843"/>
            <a:ext cx="375552" cy="368405"/>
            <a:chOff x="6644992" y="2454243"/>
            <a:chExt cx="375552" cy="368405"/>
          </a:xfrm>
        </p:grpSpPr>
        <p:sp>
          <p:nvSpPr>
            <p:cNvPr id="7180" name="Google Shape;7180;p60"/>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0"/>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0"/>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0"/>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0"/>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0"/>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0"/>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0"/>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0"/>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0"/>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60"/>
          <p:cNvGrpSpPr/>
          <p:nvPr/>
        </p:nvGrpSpPr>
        <p:grpSpPr>
          <a:xfrm>
            <a:off x="6186789" y="2251933"/>
            <a:ext cx="371049" cy="362096"/>
            <a:chOff x="6186789" y="2457333"/>
            <a:chExt cx="371049" cy="362096"/>
          </a:xfrm>
        </p:grpSpPr>
        <p:sp>
          <p:nvSpPr>
            <p:cNvPr id="7192" name="Google Shape;7192;p60"/>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0"/>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0"/>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0"/>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0"/>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0"/>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0"/>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60"/>
          <p:cNvGrpSpPr/>
          <p:nvPr/>
        </p:nvGrpSpPr>
        <p:grpSpPr>
          <a:xfrm>
            <a:off x="7957893" y="2249079"/>
            <a:ext cx="375081" cy="368169"/>
            <a:chOff x="7957893" y="2454479"/>
            <a:chExt cx="375081" cy="368169"/>
          </a:xfrm>
        </p:grpSpPr>
        <p:sp>
          <p:nvSpPr>
            <p:cNvPr id="7205" name="Google Shape;7205;p60"/>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0"/>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0"/>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0"/>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0"/>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60"/>
          <p:cNvGrpSpPr/>
          <p:nvPr/>
        </p:nvGrpSpPr>
        <p:grpSpPr>
          <a:xfrm>
            <a:off x="5738562" y="2248948"/>
            <a:ext cx="368536" cy="368300"/>
            <a:chOff x="5738562" y="2454348"/>
            <a:chExt cx="368536" cy="368300"/>
          </a:xfrm>
        </p:grpSpPr>
        <p:sp>
          <p:nvSpPr>
            <p:cNvPr id="7216" name="Google Shape;7216;p60"/>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0"/>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0"/>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0"/>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0"/>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0"/>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0"/>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0"/>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0"/>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0"/>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0"/>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0"/>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0"/>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0"/>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0"/>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0"/>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0"/>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0"/>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0"/>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0"/>
          <p:cNvGrpSpPr/>
          <p:nvPr/>
        </p:nvGrpSpPr>
        <p:grpSpPr>
          <a:xfrm>
            <a:off x="4870747" y="2288820"/>
            <a:ext cx="368536" cy="288687"/>
            <a:chOff x="4870747" y="2494220"/>
            <a:chExt cx="368536" cy="288687"/>
          </a:xfrm>
        </p:grpSpPr>
        <p:sp>
          <p:nvSpPr>
            <p:cNvPr id="7249" name="Google Shape;7249;p60"/>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0"/>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0"/>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0"/>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0"/>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0"/>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0"/>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0"/>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0"/>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0"/>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0"/>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0"/>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0"/>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0"/>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0"/>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0"/>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0"/>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0"/>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0"/>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0"/>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0"/>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60"/>
          <p:cNvGrpSpPr/>
          <p:nvPr/>
        </p:nvGrpSpPr>
        <p:grpSpPr>
          <a:xfrm>
            <a:off x="5300308" y="2249105"/>
            <a:ext cx="370604" cy="367960"/>
            <a:chOff x="5300308" y="2454505"/>
            <a:chExt cx="370604" cy="367960"/>
          </a:xfrm>
        </p:grpSpPr>
        <p:sp>
          <p:nvSpPr>
            <p:cNvPr id="7274" name="Google Shape;7274;p60"/>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0"/>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0"/>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0"/>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0"/>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0"/>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0"/>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0"/>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60"/>
          <p:cNvGrpSpPr/>
          <p:nvPr/>
        </p:nvGrpSpPr>
        <p:grpSpPr>
          <a:xfrm>
            <a:off x="4929600" y="3620335"/>
            <a:ext cx="230803" cy="340235"/>
            <a:chOff x="4929600" y="3825735"/>
            <a:chExt cx="230803" cy="340235"/>
          </a:xfrm>
        </p:grpSpPr>
        <p:sp>
          <p:nvSpPr>
            <p:cNvPr id="7286" name="Google Shape;7286;p60"/>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0"/>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0"/>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0"/>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0"/>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0"/>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0"/>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0"/>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0"/>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0"/>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0"/>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0"/>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0"/>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0"/>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0"/>
          <p:cNvGrpSpPr/>
          <p:nvPr/>
        </p:nvGrpSpPr>
        <p:grpSpPr>
          <a:xfrm>
            <a:off x="6264518" y="3619995"/>
            <a:ext cx="249810" cy="340968"/>
            <a:chOff x="6264518" y="3825395"/>
            <a:chExt cx="249810" cy="340968"/>
          </a:xfrm>
        </p:grpSpPr>
        <p:sp>
          <p:nvSpPr>
            <p:cNvPr id="7308" name="Google Shape;7308;p60"/>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0"/>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0"/>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0"/>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60"/>
          <p:cNvGrpSpPr/>
          <p:nvPr/>
        </p:nvGrpSpPr>
        <p:grpSpPr>
          <a:xfrm>
            <a:off x="5376073" y="3619968"/>
            <a:ext cx="223158" cy="340994"/>
            <a:chOff x="5376073" y="3825368"/>
            <a:chExt cx="223158" cy="340994"/>
          </a:xfrm>
        </p:grpSpPr>
        <p:sp>
          <p:nvSpPr>
            <p:cNvPr id="7317" name="Google Shape;7317;p60"/>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0"/>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0"/>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0"/>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0"/>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0"/>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0"/>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0"/>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0"/>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0"/>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0"/>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0"/>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0"/>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0"/>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0"/>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0"/>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0"/>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0"/>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0"/>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0"/>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0"/>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0"/>
          <p:cNvGrpSpPr/>
          <p:nvPr/>
        </p:nvGrpSpPr>
        <p:grpSpPr>
          <a:xfrm>
            <a:off x="6716044" y="3619995"/>
            <a:ext cx="197973" cy="340314"/>
            <a:chOff x="6716044" y="3825395"/>
            <a:chExt cx="197973" cy="340314"/>
          </a:xfrm>
        </p:grpSpPr>
        <p:sp>
          <p:nvSpPr>
            <p:cNvPr id="7342" name="Google Shape;7342;p60"/>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0"/>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0"/>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0"/>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0"/>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0"/>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0"/>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0"/>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0"/>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0"/>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60"/>
          <p:cNvGrpSpPr/>
          <p:nvPr/>
        </p:nvGrpSpPr>
        <p:grpSpPr>
          <a:xfrm>
            <a:off x="7517833" y="2260415"/>
            <a:ext cx="370656" cy="345157"/>
            <a:chOff x="7517833" y="2465815"/>
            <a:chExt cx="370656" cy="345157"/>
          </a:xfrm>
        </p:grpSpPr>
        <p:sp>
          <p:nvSpPr>
            <p:cNvPr id="7356" name="Google Shape;7356;p60"/>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0"/>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0"/>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0"/>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60"/>
          <p:cNvGrpSpPr/>
          <p:nvPr/>
        </p:nvGrpSpPr>
        <p:grpSpPr>
          <a:xfrm>
            <a:off x="5804954" y="3620309"/>
            <a:ext cx="251197" cy="340392"/>
            <a:chOff x="5804954" y="3825709"/>
            <a:chExt cx="251197" cy="340392"/>
          </a:xfrm>
        </p:grpSpPr>
        <p:sp>
          <p:nvSpPr>
            <p:cNvPr id="7364" name="Google Shape;7364;p60"/>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0"/>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0"/>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0"/>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60"/>
          <p:cNvGrpSpPr/>
          <p:nvPr/>
        </p:nvGrpSpPr>
        <p:grpSpPr>
          <a:xfrm>
            <a:off x="4872134" y="3154593"/>
            <a:ext cx="374819" cy="368562"/>
            <a:chOff x="4872134" y="3359993"/>
            <a:chExt cx="374819" cy="368562"/>
          </a:xfrm>
        </p:grpSpPr>
        <p:sp>
          <p:nvSpPr>
            <p:cNvPr id="7371" name="Google Shape;7371;p60"/>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0"/>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0"/>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0"/>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0"/>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0"/>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60"/>
          <p:cNvGrpSpPr/>
          <p:nvPr/>
        </p:nvGrpSpPr>
        <p:grpSpPr>
          <a:xfrm>
            <a:off x="6614911" y="1310762"/>
            <a:ext cx="391810" cy="368484"/>
            <a:chOff x="6614911" y="1516162"/>
            <a:chExt cx="391810" cy="368484"/>
          </a:xfrm>
        </p:grpSpPr>
        <p:sp>
          <p:nvSpPr>
            <p:cNvPr id="7380" name="Google Shape;7380;p60"/>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0"/>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0"/>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0"/>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0"/>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0"/>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0"/>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0"/>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0"/>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0"/>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0"/>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0"/>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0"/>
          <p:cNvGrpSpPr/>
          <p:nvPr/>
        </p:nvGrpSpPr>
        <p:grpSpPr>
          <a:xfrm>
            <a:off x="5822573" y="3154619"/>
            <a:ext cx="231065" cy="368405"/>
            <a:chOff x="5822573" y="3360019"/>
            <a:chExt cx="231065" cy="368405"/>
          </a:xfrm>
        </p:grpSpPr>
        <p:sp>
          <p:nvSpPr>
            <p:cNvPr id="7399" name="Google Shape;7399;p60"/>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0"/>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0"/>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0"/>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60"/>
          <p:cNvGrpSpPr/>
          <p:nvPr/>
        </p:nvGrpSpPr>
        <p:grpSpPr>
          <a:xfrm>
            <a:off x="7494690" y="1310788"/>
            <a:ext cx="374557" cy="368614"/>
            <a:chOff x="7494690" y="1516188"/>
            <a:chExt cx="374557" cy="368614"/>
          </a:xfrm>
        </p:grpSpPr>
        <p:sp>
          <p:nvSpPr>
            <p:cNvPr id="7415" name="Google Shape;7415;p60"/>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0"/>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0"/>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0"/>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60"/>
          <p:cNvGrpSpPr/>
          <p:nvPr/>
        </p:nvGrpSpPr>
        <p:grpSpPr>
          <a:xfrm>
            <a:off x="5314707" y="3154619"/>
            <a:ext cx="381731" cy="368405"/>
            <a:chOff x="5314707" y="3360019"/>
            <a:chExt cx="381731" cy="368405"/>
          </a:xfrm>
        </p:grpSpPr>
        <p:sp>
          <p:nvSpPr>
            <p:cNvPr id="7424" name="Google Shape;7424;p60"/>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0"/>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0"/>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0"/>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0"/>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0"/>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0"/>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0"/>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0"/>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0"/>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60"/>
          <p:cNvGrpSpPr/>
          <p:nvPr/>
        </p:nvGrpSpPr>
        <p:grpSpPr>
          <a:xfrm>
            <a:off x="5308058" y="1311756"/>
            <a:ext cx="374295" cy="366599"/>
            <a:chOff x="5308058" y="1517156"/>
            <a:chExt cx="374295" cy="366599"/>
          </a:xfrm>
        </p:grpSpPr>
        <p:sp>
          <p:nvSpPr>
            <p:cNvPr id="7440" name="Google Shape;7440;p60"/>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0"/>
          <p:cNvGrpSpPr/>
          <p:nvPr/>
        </p:nvGrpSpPr>
        <p:grpSpPr>
          <a:xfrm>
            <a:off x="6184800" y="1335502"/>
            <a:ext cx="370761" cy="319108"/>
            <a:chOff x="6184800" y="1540902"/>
            <a:chExt cx="370761" cy="319108"/>
          </a:xfrm>
        </p:grpSpPr>
        <p:sp>
          <p:nvSpPr>
            <p:cNvPr id="7445" name="Google Shape;7445;p60"/>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0"/>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0"/>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0"/>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0"/>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0"/>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0"/>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60"/>
          <p:cNvGrpSpPr/>
          <p:nvPr/>
        </p:nvGrpSpPr>
        <p:grpSpPr>
          <a:xfrm>
            <a:off x="7060102" y="1310971"/>
            <a:ext cx="370709" cy="367829"/>
            <a:chOff x="7060102" y="1516371"/>
            <a:chExt cx="370709" cy="367829"/>
          </a:xfrm>
        </p:grpSpPr>
        <p:sp>
          <p:nvSpPr>
            <p:cNvPr id="7456" name="Google Shape;7456;p60"/>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0"/>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0"/>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0"/>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0"/>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0"/>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0"/>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0"/>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0"/>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0"/>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0"/>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0"/>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0"/>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0"/>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0"/>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60"/>
          <p:cNvGrpSpPr/>
          <p:nvPr/>
        </p:nvGrpSpPr>
        <p:grpSpPr>
          <a:xfrm>
            <a:off x="7935247" y="1310762"/>
            <a:ext cx="381704" cy="368588"/>
            <a:chOff x="7935247" y="1516162"/>
            <a:chExt cx="381704" cy="368588"/>
          </a:xfrm>
        </p:grpSpPr>
        <p:sp>
          <p:nvSpPr>
            <p:cNvPr id="7482" name="Google Shape;7482;p60"/>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0"/>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0"/>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0"/>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0"/>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0"/>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0"/>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0"/>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0"/>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0"/>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0"/>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0"/>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0"/>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0"/>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0"/>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0"/>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0"/>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0"/>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0"/>
          <p:cNvGrpSpPr/>
          <p:nvPr/>
        </p:nvGrpSpPr>
        <p:grpSpPr>
          <a:xfrm>
            <a:off x="5738169" y="1354430"/>
            <a:ext cx="389035" cy="281147"/>
            <a:chOff x="5738169" y="1559830"/>
            <a:chExt cx="389035" cy="281147"/>
          </a:xfrm>
        </p:grpSpPr>
        <p:sp>
          <p:nvSpPr>
            <p:cNvPr id="7501" name="Google Shape;7501;p60"/>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0"/>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0"/>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0"/>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0"/>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0"/>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60"/>
          <p:cNvGrpSpPr/>
          <p:nvPr/>
        </p:nvGrpSpPr>
        <p:grpSpPr>
          <a:xfrm>
            <a:off x="6192470" y="3155116"/>
            <a:ext cx="368510" cy="367750"/>
            <a:chOff x="6192470" y="3360516"/>
            <a:chExt cx="368510" cy="367750"/>
          </a:xfrm>
        </p:grpSpPr>
        <p:sp>
          <p:nvSpPr>
            <p:cNvPr id="7508" name="Google Shape;7508;p60"/>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0"/>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0"/>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0"/>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0"/>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0"/>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0"/>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0"/>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0"/>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0"/>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0"/>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0"/>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60"/>
          <p:cNvGrpSpPr/>
          <p:nvPr/>
        </p:nvGrpSpPr>
        <p:grpSpPr>
          <a:xfrm>
            <a:off x="4935019" y="1310709"/>
            <a:ext cx="246642" cy="368667"/>
            <a:chOff x="4935019" y="1516109"/>
            <a:chExt cx="246642" cy="368667"/>
          </a:xfrm>
        </p:grpSpPr>
        <p:sp>
          <p:nvSpPr>
            <p:cNvPr id="7521" name="Google Shape;7521;p60"/>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0"/>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0"/>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0"/>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0"/>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0"/>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0"/>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0"/>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0"/>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0"/>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60"/>
          <p:cNvGrpSpPr/>
          <p:nvPr/>
        </p:nvGrpSpPr>
        <p:grpSpPr>
          <a:xfrm>
            <a:off x="7989335" y="3154619"/>
            <a:ext cx="291698" cy="368405"/>
            <a:chOff x="7989335" y="3360019"/>
            <a:chExt cx="291698" cy="368405"/>
          </a:xfrm>
        </p:grpSpPr>
        <p:sp>
          <p:nvSpPr>
            <p:cNvPr id="7532" name="Google Shape;7532;p60"/>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0"/>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0"/>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0"/>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0"/>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0"/>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0"/>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0"/>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0"/>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0"/>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60"/>
          <p:cNvGrpSpPr/>
          <p:nvPr/>
        </p:nvGrpSpPr>
        <p:grpSpPr>
          <a:xfrm>
            <a:off x="6633158" y="3154383"/>
            <a:ext cx="368143" cy="368771"/>
            <a:chOff x="6633158" y="3359783"/>
            <a:chExt cx="368143" cy="368771"/>
          </a:xfrm>
        </p:grpSpPr>
        <p:sp>
          <p:nvSpPr>
            <p:cNvPr id="7543" name="Google Shape;7543;p60"/>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0"/>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0"/>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0"/>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0"/>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0"/>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0"/>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0"/>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0"/>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0"/>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0"/>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0"/>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0"/>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0"/>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0"/>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0"/>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0"/>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0"/>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60"/>
          <p:cNvGrpSpPr/>
          <p:nvPr/>
        </p:nvGrpSpPr>
        <p:grpSpPr>
          <a:xfrm>
            <a:off x="7940666" y="1814805"/>
            <a:ext cx="383249" cy="286488"/>
            <a:chOff x="7940666" y="2020205"/>
            <a:chExt cx="383249" cy="286488"/>
          </a:xfrm>
        </p:grpSpPr>
        <p:sp>
          <p:nvSpPr>
            <p:cNvPr id="7562" name="Google Shape;7562;p60"/>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0"/>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0"/>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0"/>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0"/>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60"/>
          <p:cNvGrpSpPr/>
          <p:nvPr/>
        </p:nvGrpSpPr>
        <p:grpSpPr>
          <a:xfrm>
            <a:off x="7508513" y="1818078"/>
            <a:ext cx="372175" cy="279995"/>
            <a:chOff x="7508513" y="2023478"/>
            <a:chExt cx="372175" cy="279995"/>
          </a:xfrm>
        </p:grpSpPr>
        <p:sp>
          <p:nvSpPr>
            <p:cNvPr id="7568" name="Google Shape;7568;p60"/>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0"/>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0"/>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0"/>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0"/>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0"/>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0"/>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0"/>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0"/>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0"/>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0"/>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0"/>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0"/>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0"/>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0"/>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0"/>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60"/>
          <p:cNvGrpSpPr/>
          <p:nvPr/>
        </p:nvGrpSpPr>
        <p:grpSpPr>
          <a:xfrm>
            <a:off x="7070705" y="1790903"/>
            <a:ext cx="368405" cy="334449"/>
            <a:chOff x="7070705" y="1996303"/>
            <a:chExt cx="368405" cy="334449"/>
          </a:xfrm>
        </p:grpSpPr>
        <p:sp>
          <p:nvSpPr>
            <p:cNvPr id="7585" name="Google Shape;7585;p60"/>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0"/>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0"/>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0"/>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0"/>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0"/>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0"/>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0"/>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0"/>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0"/>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0"/>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0"/>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0"/>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0"/>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0"/>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60"/>
          <p:cNvGrpSpPr/>
          <p:nvPr/>
        </p:nvGrpSpPr>
        <p:grpSpPr>
          <a:xfrm>
            <a:off x="6630645" y="1834938"/>
            <a:ext cx="368536" cy="246275"/>
            <a:chOff x="6630645" y="2040338"/>
            <a:chExt cx="368536" cy="246275"/>
          </a:xfrm>
        </p:grpSpPr>
        <p:sp>
          <p:nvSpPr>
            <p:cNvPr id="7601" name="Google Shape;7601;p60"/>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0"/>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0"/>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0"/>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0"/>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0"/>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0"/>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0"/>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0"/>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0"/>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0"/>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0"/>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0"/>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0"/>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0"/>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0"/>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0"/>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0"/>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0"/>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0"/>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0"/>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0"/>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0"/>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0"/>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0"/>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0"/>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60"/>
          <p:cNvGrpSpPr/>
          <p:nvPr/>
        </p:nvGrpSpPr>
        <p:grpSpPr>
          <a:xfrm>
            <a:off x="6190455" y="1789646"/>
            <a:ext cx="368771" cy="336858"/>
            <a:chOff x="6190455" y="1995046"/>
            <a:chExt cx="368771" cy="336858"/>
          </a:xfrm>
        </p:grpSpPr>
        <p:sp>
          <p:nvSpPr>
            <p:cNvPr id="7628" name="Google Shape;7628;p60"/>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0"/>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0"/>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0"/>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0"/>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0"/>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0"/>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0"/>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0"/>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0"/>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0"/>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0"/>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0"/>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0"/>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0"/>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0"/>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0"/>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0"/>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60"/>
          <p:cNvGrpSpPr/>
          <p:nvPr/>
        </p:nvGrpSpPr>
        <p:grpSpPr>
          <a:xfrm>
            <a:off x="5750631" y="1810983"/>
            <a:ext cx="371677" cy="293740"/>
            <a:chOff x="5750631" y="2016383"/>
            <a:chExt cx="371677" cy="293740"/>
          </a:xfrm>
        </p:grpSpPr>
        <p:sp>
          <p:nvSpPr>
            <p:cNvPr id="7647" name="Google Shape;7647;p60"/>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0"/>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0"/>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0"/>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0"/>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0"/>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0"/>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0"/>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0"/>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0"/>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0"/>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0"/>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60"/>
          <p:cNvGrpSpPr/>
          <p:nvPr/>
        </p:nvGrpSpPr>
        <p:grpSpPr>
          <a:xfrm>
            <a:off x="5310807" y="1817449"/>
            <a:ext cx="368274" cy="281226"/>
            <a:chOff x="5310807" y="2022849"/>
            <a:chExt cx="368274" cy="281226"/>
          </a:xfrm>
        </p:grpSpPr>
        <p:sp>
          <p:nvSpPr>
            <p:cNvPr id="7660" name="Google Shape;7660;p60"/>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0"/>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0"/>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0"/>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0"/>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0"/>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0"/>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0"/>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0"/>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0"/>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0"/>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0"/>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0"/>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0"/>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0"/>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0"/>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0"/>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0"/>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0"/>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0"/>
          <p:cNvGrpSpPr/>
          <p:nvPr/>
        </p:nvGrpSpPr>
        <p:grpSpPr>
          <a:xfrm>
            <a:off x="4865589" y="1817030"/>
            <a:ext cx="375788" cy="281828"/>
            <a:chOff x="4865589" y="2022430"/>
            <a:chExt cx="375788" cy="281828"/>
          </a:xfrm>
        </p:grpSpPr>
        <p:sp>
          <p:nvSpPr>
            <p:cNvPr id="7680" name="Google Shape;7680;p60"/>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0"/>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0"/>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0"/>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0"/>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0"/>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0"/>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0"/>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0"/>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0"/>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0"/>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0"/>
          <p:cNvGrpSpPr/>
          <p:nvPr/>
        </p:nvGrpSpPr>
        <p:grpSpPr>
          <a:xfrm>
            <a:off x="7107069" y="3154855"/>
            <a:ext cx="293818" cy="368012"/>
            <a:chOff x="7107069" y="3360255"/>
            <a:chExt cx="293818" cy="368012"/>
          </a:xfrm>
        </p:grpSpPr>
        <p:sp>
          <p:nvSpPr>
            <p:cNvPr id="7692" name="Google Shape;7692;p60"/>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0"/>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0"/>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0"/>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0"/>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0"/>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0"/>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60"/>
          <p:cNvGrpSpPr/>
          <p:nvPr/>
        </p:nvGrpSpPr>
        <p:grpSpPr>
          <a:xfrm>
            <a:off x="7578597" y="3154933"/>
            <a:ext cx="234285" cy="367855"/>
            <a:chOff x="7578597" y="3360333"/>
            <a:chExt cx="234285" cy="367855"/>
          </a:xfrm>
        </p:grpSpPr>
        <p:sp>
          <p:nvSpPr>
            <p:cNvPr id="7700" name="Google Shape;7700;p60"/>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0"/>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0"/>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0"/>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0"/>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0"/>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0"/>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0"/>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0"/>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0"/>
          <p:cNvGrpSpPr/>
          <p:nvPr/>
        </p:nvGrpSpPr>
        <p:grpSpPr>
          <a:xfrm>
            <a:off x="6697352" y="4083983"/>
            <a:ext cx="269130" cy="354530"/>
            <a:chOff x="6697352" y="4289383"/>
            <a:chExt cx="269130" cy="354530"/>
          </a:xfrm>
        </p:grpSpPr>
        <p:sp>
          <p:nvSpPr>
            <p:cNvPr id="7710" name="Google Shape;7710;p60"/>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0"/>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0"/>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0"/>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0"/>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0"/>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0"/>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0"/>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0"/>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60"/>
          <p:cNvGrpSpPr/>
          <p:nvPr/>
        </p:nvGrpSpPr>
        <p:grpSpPr>
          <a:xfrm>
            <a:off x="5768616" y="2703485"/>
            <a:ext cx="334816" cy="368536"/>
            <a:chOff x="5768616" y="2908885"/>
            <a:chExt cx="334816" cy="368536"/>
          </a:xfrm>
        </p:grpSpPr>
        <p:sp>
          <p:nvSpPr>
            <p:cNvPr id="7720" name="Google Shape;7720;p60"/>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0"/>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0"/>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0"/>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0"/>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0"/>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0"/>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0"/>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0"/>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60"/>
          <p:cNvGrpSpPr/>
          <p:nvPr/>
        </p:nvGrpSpPr>
        <p:grpSpPr>
          <a:xfrm>
            <a:off x="6657061" y="2703485"/>
            <a:ext cx="323114" cy="368667"/>
            <a:chOff x="6657061" y="2908885"/>
            <a:chExt cx="323114" cy="368667"/>
          </a:xfrm>
        </p:grpSpPr>
        <p:sp>
          <p:nvSpPr>
            <p:cNvPr id="7730" name="Google Shape;7730;p60"/>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0"/>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0"/>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0"/>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0"/>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0"/>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0"/>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60"/>
          <p:cNvGrpSpPr/>
          <p:nvPr/>
        </p:nvGrpSpPr>
        <p:grpSpPr>
          <a:xfrm>
            <a:off x="6211084" y="2703773"/>
            <a:ext cx="330915" cy="368457"/>
            <a:chOff x="6211084" y="2909173"/>
            <a:chExt cx="330915" cy="368457"/>
          </a:xfrm>
        </p:grpSpPr>
        <p:sp>
          <p:nvSpPr>
            <p:cNvPr id="7738" name="Google Shape;7738;p60"/>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0"/>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0"/>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0"/>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0"/>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0"/>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0"/>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0"/>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60"/>
          <p:cNvGrpSpPr/>
          <p:nvPr/>
        </p:nvGrpSpPr>
        <p:grpSpPr>
          <a:xfrm>
            <a:off x="7543097" y="2703354"/>
            <a:ext cx="314945" cy="368300"/>
            <a:chOff x="7543097" y="2908754"/>
            <a:chExt cx="314945" cy="368300"/>
          </a:xfrm>
        </p:grpSpPr>
        <p:sp>
          <p:nvSpPr>
            <p:cNvPr id="7747" name="Google Shape;7747;p60"/>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0"/>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0"/>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0"/>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0"/>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0"/>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0"/>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0"/>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0"/>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0"/>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0"/>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0"/>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0"/>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60"/>
          <p:cNvGrpSpPr/>
          <p:nvPr/>
        </p:nvGrpSpPr>
        <p:grpSpPr>
          <a:xfrm>
            <a:off x="7090471" y="2703564"/>
            <a:ext cx="331282" cy="368588"/>
            <a:chOff x="7090471" y="2908964"/>
            <a:chExt cx="331282" cy="368588"/>
          </a:xfrm>
        </p:grpSpPr>
        <p:sp>
          <p:nvSpPr>
            <p:cNvPr id="7761" name="Google Shape;7761;p60"/>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0"/>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0"/>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60"/>
          <p:cNvGrpSpPr/>
          <p:nvPr/>
        </p:nvGrpSpPr>
        <p:grpSpPr>
          <a:xfrm>
            <a:off x="7159769" y="3621199"/>
            <a:ext cx="195722" cy="339816"/>
            <a:chOff x="7159769" y="3826599"/>
            <a:chExt cx="195722" cy="339816"/>
          </a:xfrm>
        </p:grpSpPr>
        <p:sp>
          <p:nvSpPr>
            <p:cNvPr id="7765" name="Google Shape;7765;p60"/>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0"/>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0"/>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0"/>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0"/>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0"/>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0"/>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0"/>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0"/>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0"/>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0"/>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0"/>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0"/>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60"/>
          <p:cNvGrpSpPr/>
          <p:nvPr/>
        </p:nvGrpSpPr>
        <p:grpSpPr>
          <a:xfrm>
            <a:off x="4959157" y="2703485"/>
            <a:ext cx="191454" cy="369531"/>
            <a:chOff x="4959157" y="2908885"/>
            <a:chExt cx="191454" cy="369531"/>
          </a:xfrm>
        </p:grpSpPr>
        <p:sp>
          <p:nvSpPr>
            <p:cNvPr id="7779" name="Google Shape;7779;p60"/>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0"/>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0"/>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0"/>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0"/>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0"/>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0"/>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0"/>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0"/>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0"/>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0"/>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0"/>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0"/>
          <p:cNvGrpSpPr/>
          <p:nvPr/>
        </p:nvGrpSpPr>
        <p:grpSpPr>
          <a:xfrm>
            <a:off x="7994230" y="2703511"/>
            <a:ext cx="295729" cy="368379"/>
            <a:chOff x="7994230" y="2908911"/>
            <a:chExt cx="295729" cy="368379"/>
          </a:xfrm>
        </p:grpSpPr>
        <p:sp>
          <p:nvSpPr>
            <p:cNvPr id="7792" name="Google Shape;7792;p60"/>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0"/>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0"/>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0"/>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0"/>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0"/>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0"/>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0"/>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0"/>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0"/>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0"/>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0"/>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0"/>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0"/>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0"/>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0"/>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0"/>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0"/>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0"/>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0"/>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0"/>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0"/>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60"/>
          <p:cNvGrpSpPr/>
          <p:nvPr/>
        </p:nvGrpSpPr>
        <p:grpSpPr>
          <a:xfrm>
            <a:off x="7552024" y="3620728"/>
            <a:ext cx="281880" cy="340733"/>
            <a:chOff x="7552024" y="3826128"/>
            <a:chExt cx="281880" cy="340733"/>
          </a:xfrm>
        </p:grpSpPr>
        <p:sp>
          <p:nvSpPr>
            <p:cNvPr id="7815" name="Google Shape;7815;p60"/>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0"/>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0"/>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0"/>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0"/>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0"/>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0"/>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0"/>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0"/>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0"/>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0"/>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0"/>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60"/>
          <p:cNvGrpSpPr/>
          <p:nvPr/>
        </p:nvGrpSpPr>
        <p:grpSpPr>
          <a:xfrm>
            <a:off x="6264910" y="4084428"/>
            <a:ext cx="202895" cy="354268"/>
            <a:chOff x="6264910" y="4289828"/>
            <a:chExt cx="202895" cy="354268"/>
          </a:xfrm>
        </p:grpSpPr>
        <p:sp>
          <p:nvSpPr>
            <p:cNvPr id="7828" name="Google Shape;7828;p60"/>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0"/>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0"/>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0"/>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0"/>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0"/>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0"/>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0"/>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0"/>
          <p:cNvGrpSpPr/>
          <p:nvPr/>
        </p:nvGrpSpPr>
        <p:grpSpPr>
          <a:xfrm>
            <a:off x="7972606" y="3621147"/>
            <a:ext cx="335863" cy="339685"/>
            <a:chOff x="7972606" y="3826547"/>
            <a:chExt cx="335863" cy="339685"/>
          </a:xfrm>
        </p:grpSpPr>
        <p:sp>
          <p:nvSpPr>
            <p:cNvPr id="7837" name="Google Shape;7837;p60"/>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0"/>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0"/>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0"/>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0"/>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0"/>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0"/>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0"/>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0"/>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0"/>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0"/>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0"/>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0"/>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60"/>
          <p:cNvGrpSpPr/>
          <p:nvPr/>
        </p:nvGrpSpPr>
        <p:grpSpPr>
          <a:xfrm>
            <a:off x="5309550" y="2703930"/>
            <a:ext cx="371939" cy="367201"/>
            <a:chOff x="5309550" y="2909330"/>
            <a:chExt cx="371939" cy="367201"/>
          </a:xfrm>
        </p:grpSpPr>
        <p:sp>
          <p:nvSpPr>
            <p:cNvPr id="7851" name="Google Shape;7851;p60"/>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0"/>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0"/>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0"/>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0"/>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0"/>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0"/>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0"/>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0"/>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0"/>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0"/>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0"/>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0"/>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0"/>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0"/>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0"/>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0"/>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8" name="Google Shape;7868;p60"/>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7869" name="Google Shape;7869;p60"/>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73"/>
        <p:cNvGrpSpPr/>
        <p:nvPr/>
      </p:nvGrpSpPr>
      <p:grpSpPr>
        <a:xfrm>
          <a:off x="0" y="0"/>
          <a:ext cx="0" cy="0"/>
          <a:chOff x="0" y="0"/>
          <a:chExt cx="0" cy="0"/>
        </a:xfrm>
      </p:grpSpPr>
      <p:grpSp>
        <p:nvGrpSpPr>
          <p:cNvPr id="7874" name="Google Shape;7874;p61"/>
          <p:cNvGrpSpPr/>
          <p:nvPr/>
        </p:nvGrpSpPr>
        <p:grpSpPr>
          <a:xfrm>
            <a:off x="910401" y="1327128"/>
            <a:ext cx="248243" cy="345731"/>
            <a:chOff x="910401" y="1511703"/>
            <a:chExt cx="248243" cy="345731"/>
          </a:xfrm>
        </p:grpSpPr>
        <p:sp>
          <p:nvSpPr>
            <p:cNvPr id="7875" name="Google Shape;7875;p61"/>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1"/>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1"/>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1"/>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1"/>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1"/>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1"/>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1"/>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1"/>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1"/>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1"/>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1"/>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1"/>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1"/>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1"/>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1"/>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1"/>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1"/>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1"/>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1"/>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1"/>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1"/>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1"/>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1"/>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61"/>
          <p:cNvGrpSpPr/>
          <p:nvPr/>
        </p:nvGrpSpPr>
        <p:grpSpPr>
          <a:xfrm>
            <a:off x="1311970" y="1327312"/>
            <a:ext cx="345810" cy="345547"/>
            <a:chOff x="1311970" y="1511887"/>
            <a:chExt cx="345810" cy="345547"/>
          </a:xfrm>
        </p:grpSpPr>
        <p:sp>
          <p:nvSpPr>
            <p:cNvPr id="7900" name="Google Shape;7900;p61"/>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1"/>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1"/>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1"/>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1"/>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1"/>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1"/>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1"/>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1"/>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1"/>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1"/>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1"/>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1"/>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1"/>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61"/>
          <p:cNvGrpSpPr/>
          <p:nvPr/>
        </p:nvGrpSpPr>
        <p:grpSpPr>
          <a:xfrm>
            <a:off x="1754297" y="1326735"/>
            <a:ext cx="353757" cy="346413"/>
            <a:chOff x="1754297" y="1511310"/>
            <a:chExt cx="353757" cy="346413"/>
          </a:xfrm>
        </p:grpSpPr>
        <p:sp>
          <p:nvSpPr>
            <p:cNvPr id="7915" name="Google Shape;7915;p61"/>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1"/>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1"/>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1"/>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1"/>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1"/>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1"/>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1"/>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1"/>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1"/>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1"/>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1"/>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1"/>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1"/>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1"/>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1"/>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1"/>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1"/>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1"/>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1"/>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61"/>
          <p:cNvGrpSpPr/>
          <p:nvPr/>
        </p:nvGrpSpPr>
        <p:grpSpPr>
          <a:xfrm>
            <a:off x="3115872" y="1327233"/>
            <a:ext cx="316277" cy="345600"/>
            <a:chOff x="3115872" y="1511808"/>
            <a:chExt cx="316277" cy="345600"/>
          </a:xfrm>
        </p:grpSpPr>
        <p:sp>
          <p:nvSpPr>
            <p:cNvPr id="7936" name="Google Shape;7936;p61"/>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1"/>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1"/>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1"/>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1"/>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1"/>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1"/>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1"/>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1"/>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1"/>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1"/>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1"/>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1"/>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1"/>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1"/>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1"/>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1"/>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1"/>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61"/>
          <p:cNvGrpSpPr/>
          <p:nvPr/>
        </p:nvGrpSpPr>
        <p:grpSpPr>
          <a:xfrm>
            <a:off x="3561975" y="1327207"/>
            <a:ext cx="349088" cy="345652"/>
            <a:chOff x="3561975" y="1511782"/>
            <a:chExt cx="349088" cy="345652"/>
          </a:xfrm>
        </p:grpSpPr>
        <p:sp>
          <p:nvSpPr>
            <p:cNvPr id="7955" name="Google Shape;7955;p61"/>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1"/>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1"/>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1"/>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1"/>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1"/>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1"/>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1"/>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1"/>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1"/>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1"/>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1"/>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1"/>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1"/>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1"/>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1"/>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1"/>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1"/>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1"/>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1"/>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1"/>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1"/>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1"/>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1"/>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61"/>
          <p:cNvGrpSpPr/>
          <p:nvPr/>
        </p:nvGrpSpPr>
        <p:grpSpPr>
          <a:xfrm>
            <a:off x="1747347" y="3178265"/>
            <a:ext cx="382161" cy="356537"/>
            <a:chOff x="1747347" y="3362840"/>
            <a:chExt cx="382161" cy="356537"/>
          </a:xfrm>
        </p:grpSpPr>
        <p:sp>
          <p:nvSpPr>
            <p:cNvPr id="7980" name="Google Shape;7980;p61"/>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1"/>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1"/>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1"/>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1"/>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1"/>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1"/>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1"/>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1"/>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1"/>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1"/>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1"/>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1"/>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1"/>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1"/>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1"/>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61"/>
          <p:cNvGrpSpPr/>
          <p:nvPr/>
        </p:nvGrpSpPr>
        <p:grpSpPr>
          <a:xfrm>
            <a:off x="2181989" y="3194421"/>
            <a:ext cx="404874" cy="341535"/>
            <a:chOff x="2181989" y="3378996"/>
            <a:chExt cx="404874" cy="341535"/>
          </a:xfrm>
        </p:grpSpPr>
        <p:sp>
          <p:nvSpPr>
            <p:cNvPr id="7997" name="Google Shape;7997;p61"/>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1"/>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1"/>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1"/>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1"/>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1"/>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1"/>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1"/>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1"/>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1"/>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1"/>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1"/>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1"/>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1"/>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1"/>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1"/>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1"/>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1"/>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1"/>
          <p:cNvGrpSpPr/>
          <p:nvPr/>
        </p:nvGrpSpPr>
        <p:grpSpPr>
          <a:xfrm>
            <a:off x="3097565" y="3197333"/>
            <a:ext cx="361336" cy="338623"/>
            <a:chOff x="3097565" y="3381908"/>
            <a:chExt cx="361336" cy="338623"/>
          </a:xfrm>
        </p:grpSpPr>
        <p:sp>
          <p:nvSpPr>
            <p:cNvPr id="8016" name="Google Shape;8016;p61"/>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1"/>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1"/>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1"/>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1"/>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1"/>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1"/>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1"/>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1"/>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1"/>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1"/>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1"/>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1"/>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1"/>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61"/>
          <p:cNvGrpSpPr/>
          <p:nvPr/>
        </p:nvGrpSpPr>
        <p:grpSpPr>
          <a:xfrm>
            <a:off x="871401" y="1813806"/>
            <a:ext cx="324224" cy="338466"/>
            <a:chOff x="871401" y="1998381"/>
            <a:chExt cx="324224" cy="338466"/>
          </a:xfrm>
        </p:grpSpPr>
        <p:sp>
          <p:nvSpPr>
            <p:cNvPr id="8031" name="Google Shape;8031;p61"/>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1"/>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1"/>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1"/>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1"/>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1"/>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1"/>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1"/>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1"/>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1"/>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1"/>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1"/>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1"/>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1"/>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1"/>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1"/>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1"/>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1"/>
          <p:cNvGrpSpPr/>
          <p:nvPr/>
        </p:nvGrpSpPr>
        <p:grpSpPr>
          <a:xfrm>
            <a:off x="1751884" y="1804705"/>
            <a:ext cx="360602" cy="360471"/>
            <a:chOff x="1751884" y="1989280"/>
            <a:chExt cx="360602" cy="360471"/>
          </a:xfrm>
        </p:grpSpPr>
        <p:sp>
          <p:nvSpPr>
            <p:cNvPr id="8049" name="Google Shape;8049;p61"/>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1"/>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1"/>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1"/>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1"/>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1"/>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1"/>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1"/>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1"/>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1"/>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1"/>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1"/>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1"/>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1"/>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1"/>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1"/>
          <p:cNvGrpSpPr/>
          <p:nvPr/>
        </p:nvGrpSpPr>
        <p:grpSpPr>
          <a:xfrm>
            <a:off x="2188048" y="1798987"/>
            <a:ext cx="389347" cy="353284"/>
            <a:chOff x="2188048" y="1983562"/>
            <a:chExt cx="389347" cy="353284"/>
          </a:xfrm>
        </p:grpSpPr>
        <p:sp>
          <p:nvSpPr>
            <p:cNvPr id="8065" name="Google Shape;8065;p61"/>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1"/>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1"/>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1"/>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1"/>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1"/>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1"/>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1"/>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61"/>
          <p:cNvGrpSpPr/>
          <p:nvPr/>
        </p:nvGrpSpPr>
        <p:grpSpPr>
          <a:xfrm>
            <a:off x="2654399" y="1839141"/>
            <a:ext cx="342977" cy="287663"/>
            <a:chOff x="2654399" y="2023716"/>
            <a:chExt cx="342977" cy="287663"/>
          </a:xfrm>
        </p:grpSpPr>
        <p:sp>
          <p:nvSpPr>
            <p:cNvPr id="8074" name="Google Shape;8074;p61"/>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1"/>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1"/>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1"/>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1"/>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1"/>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1"/>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1"/>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1"/>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1"/>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1"/>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1"/>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1"/>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1"/>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1"/>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1"/>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1"/>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1"/>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1"/>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1"/>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1"/>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1"/>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1"/>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1"/>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1"/>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1"/>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1"/>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1"/>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61"/>
          <p:cNvGrpSpPr/>
          <p:nvPr/>
        </p:nvGrpSpPr>
        <p:grpSpPr>
          <a:xfrm>
            <a:off x="3104515" y="1813806"/>
            <a:ext cx="338492" cy="338597"/>
            <a:chOff x="3104515" y="1998381"/>
            <a:chExt cx="338492" cy="338597"/>
          </a:xfrm>
        </p:grpSpPr>
        <p:sp>
          <p:nvSpPr>
            <p:cNvPr id="8103" name="Google Shape;8103;p61"/>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1"/>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1"/>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1"/>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1"/>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1"/>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1"/>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1"/>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1"/>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1"/>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1"/>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1"/>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1"/>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1"/>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1"/>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1"/>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1"/>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1"/>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1"/>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1"/>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1"/>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1"/>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1"/>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1"/>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1"/>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1"/>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1"/>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1"/>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1"/>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1"/>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1"/>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1"/>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1"/>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61"/>
          <p:cNvGrpSpPr/>
          <p:nvPr/>
        </p:nvGrpSpPr>
        <p:grpSpPr>
          <a:xfrm>
            <a:off x="4006321" y="1790830"/>
            <a:ext cx="320605" cy="384469"/>
            <a:chOff x="4006321" y="1975405"/>
            <a:chExt cx="320605" cy="384469"/>
          </a:xfrm>
        </p:grpSpPr>
        <p:sp>
          <p:nvSpPr>
            <p:cNvPr id="8137" name="Google Shape;8137;p61"/>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1"/>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1"/>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1"/>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1"/>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1"/>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1"/>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1"/>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1"/>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1"/>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1"/>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1"/>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1"/>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1"/>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1"/>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1"/>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1"/>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1"/>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1"/>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1"/>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1"/>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1"/>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61"/>
          <p:cNvGrpSpPr/>
          <p:nvPr/>
        </p:nvGrpSpPr>
        <p:grpSpPr>
          <a:xfrm>
            <a:off x="3554290" y="3195942"/>
            <a:ext cx="340092" cy="338623"/>
            <a:chOff x="3554290" y="3380517"/>
            <a:chExt cx="340092" cy="338623"/>
          </a:xfrm>
        </p:grpSpPr>
        <p:sp>
          <p:nvSpPr>
            <p:cNvPr id="8160" name="Google Shape;8160;p61"/>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1"/>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1"/>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1"/>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1"/>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1"/>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1"/>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1"/>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1"/>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1"/>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1"/>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1"/>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1"/>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1"/>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1"/>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1"/>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1"/>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1"/>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61"/>
          <p:cNvGrpSpPr/>
          <p:nvPr/>
        </p:nvGrpSpPr>
        <p:grpSpPr>
          <a:xfrm>
            <a:off x="4001155" y="3207456"/>
            <a:ext cx="345810" cy="311058"/>
            <a:chOff x="4001155" y="3392031"/>
            <a:chExt cx="345810" cy="311058"/>
          </a:xfrm>
        </p:grpSpPr>
        <p:sp>
          <p:nvSpPr>
            <p:cNvPr id="8179" name="Google Shape;8179;p61"/>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1"/>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1"/>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1"/>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1"/>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1"/>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1"/>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1"/>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1"/>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1"/>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1"/>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1"/>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1"/>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1"/>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1"/>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1"/>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1"/>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1"/>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1"/>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1"/>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1"/>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1"/>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61"/>
          <p:cNvGrpSpPr/>
          <p:nvPr/>
        </p:nvGrpSpPr>
        <p:grpSpPr>
          <a:xfrm>
            <a:off x="912027" y="3641810"/>
            <a:ext cx="253699" cy="338571"/>
            <a:chOff x="912027" y="3826385"/>
            <a:chExt cx="253699" cy="338571"/>
          </a:xfrm>
        </p:grpSpPr>
        <p:sp>
          <p:nvSpPr>
            <p:cNvPr id="8202" name="Google Shape;8202;p61"/>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1"/>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1"/>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1"/>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1"/>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1"/>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1"/>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1"/>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1"/>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1"/>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1"/>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1"/>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1"/>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61"/>
          <p:cNvGrpSpPr/>
          <p:nvPr/>
        </p:nvGrpSpPr>
        <p:grpSpPr>
          <a:xfrm>
            <a:off x="1311446" y="3641889"/>
            <a:ext cx="353652" cy="338440"/>
            <a:chOff x="1311446" y="3826464"/>
            <a:chExt cx="353652" cy="338440"/>
          </a:xfrm>
        </p:grpSpPr>
        <p:sp>
          <p:nvSpPr>
            <p:cNvPr id="8216" name="Google Shape;8216;p61"/>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1"/>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1"/>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1"/>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1"/>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1"/>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1"/>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1"/>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1"/>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1"/>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61"/>
          <p:cNvGrpSpPr/>
          <p:nvPr/>
        </p:nvGrpSpPr>
        <p:grpSpPr>
          <a:xfrm>
            <a:off x="1768434" y="3641810"/>
            <a:ext cx="345154" cy="338728"/>
            <a:chOff x="1768434" y="3826385"/>
            <a:chExt cx="345154" cy="338728"/>
          </a:xfrm>
        </p:grpSpPr>
        <p:sp>
          <p:nvSpPr>
            <p:cNvPr id="8227" name="Google Shape;8227;p61"/>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1"/>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1"/>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1"/>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1"/>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1"/>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1"/>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1"/>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1"/>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1"/>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1"/>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1"/>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1"/>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1"/>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1"/>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1"/>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1"/>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1"/>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1"/>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1"/>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1"/>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1"/>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1"/>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1"/>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1"/>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1"/>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1"/>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1"/>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61"/>
          <p:cNvGrpSpPr/>
          <p:nvPr/>
        </p:nvGrpSpPr>
        <p:grpSpPr>
          <a:xfrm>
            <a:off x="2175039" y="3632211"/>
            <a:ext cx="424571" cy="344813"/>
            <a:chOff x="2175039" y="3816786"/>
            <a:chExt cx="424571" cy="344813"/>
          </a:xfrm>
        </p:grpSpPr>
        <p:sp>
          <p:nvSpPr>
            <p:cNvPr id="8256" name="Google Shape;8256;p61"/>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1"/>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1"/>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1"/>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1"/>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1"/>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1"/>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1"/>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1"/>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1"/>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1"/>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1"/>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1"/>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1"/>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1"/>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1"/>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1"/>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1"/>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1"/>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1"/>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1"/>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1"/>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1"/>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1"/>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1"/>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1"/>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1"/>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61"/>
          <p:cNvGrpSpPr/>
          <p:nvPr/>
        </p:nvGrpSpPr>
        <p:grpSpPr>
          <a:xfrm>
            <a:off x="1277770" y="1795997"/>
            <a:ext cx="409149" cy="373978"/>
            <a:chOff x="1277770" y="1980572"/>
            <a:chExt cx="409149" cy="373978"/>
          </a:xfrm>
        </p:grpSpPr>
        <p:sp>
          <p:nvSpPr>
            <p:cNvPr id="8284" name="Google Shape;8284;p61"/>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1"/>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1"/>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1"/>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1"/>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1"/>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1"/>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1"/>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1"/>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1"/>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1"/>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1"/>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1"/>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1"/>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1"/>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1"/>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1"/>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1"/>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1"/>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1"/>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1"/>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61"/>
          <p:cNvGrpSpPr/>
          <p:nvPr/>
        </p:nvGrpSpPr>
        <p:grpSpPr>
          <a:xfrm>
            <a:off x="870273" y="4109236"/>
            <a:ext cx="411300" cy="353258"/>
            <a:chOff x="870273" y="4293811"/>
            <a:chExt cx="411300" cy="353258"/>
          </a:xfrm>
        </p:grpSpPr>
        <p:sp>
          <p:nvSpPr>
            <p:cNvPr id="8306" name="Google Shape;8306;p61"/>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1"/>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1"/>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1"/>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1"/>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1"/>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1"/>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1"/>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1"/>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1"/>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1"/>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1"/>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1"/>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1"/>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1"/>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1"/>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1"/>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1"/>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1"/>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5" name="Google Shape;8325;p61"/>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1"/>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7" name="Google Shape;8327;p61"/>
          <p:cNvGrpSpPr/>
          <p:nvPr/>
        </p:nvGrpSpPr>
        <p:grpSpPr>
          <a:xfrm>
            <a:off x="2189674" y="2255241"/>
            <a:ext cx="376627" cy="351501"/>
            <a:chOff x="2189674" y="2439816"/>
            <a:chExt cx="376627" cy="351501"/>
          </a:xfrm>
        </p:grpSpPr>
        <p:sp>
          <p:nvSpPr>
            <p:cNvPr id="8328" name="Google Shape;8328;p61"/>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1"/>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1"/>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1"/>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1"/>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1"/>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1"/>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1"/>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1"/>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1"/>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1"/>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1"/>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1"/>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1"/>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1"/>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1"/>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1"/>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1"/>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1"/>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1"/>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1"/>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1"/>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1"/>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1"/>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1"/>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1"/>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1"/>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1"/>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1"/>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61"/>
          <p:cNvGrpSpPr/>
          <p:nvPr/>
        </p:nvGrpSpPr>
        <p:grpSpPr>
          <a:xfrm>
            <a:off x="2660798" y="2267751"/>
            <a:ext cx="329653" cy="326926"/>
            <a:chOff x="2660798" y="2452326"/>
            <a:chExt cx="329653" cy="326926"/>
          </a:xfrm>
        </p:grpSpPr>
        <p:sp>
          <p:nvSpPr>
            <p:cNvPr id="8358" name="Google Shape;8358;p61"/>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1"/>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1"/>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1"/>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1"/>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1"/>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1"/>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1"/>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1"/>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1"/>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1"/>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1"/>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1"/>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1"/>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1"/>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1"/>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1"/>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1"/>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1"/>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61"/>
          <p:cNvGrpSpPr/>
          <p:nvPr/>
        </p:nvGrpSpPr>
        <p:grpSpPr>
          <a:xfrm>
            <a:off x="4059458" y="2255319"/>
            <a:ext cx="218973" cy="351265"/>
            <a:chOff x="4059458" y="2439894"/>
            <a:chExt cx="218973" cy="351265"/>
          </a:xfrm>
        </p:grpSpPr>
        <p:sp>
          <p:nvSpPr>
            <p:cNvPr id="8378" name="Google Shape;8378;p61"/>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1"/>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1"/>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1"/>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1"/>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3" name="Google Shape;8383;p61"/>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1"/>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5" name="Google Shape;8385;p61"/>
          <p:cNvGrpSpPr/>
          <p:nvPr/>
        </p:nvGrpSpPr>
        <p:grpSpPr>
          <a:xfrm>
            <a:off x="2612199" y="3640158"/>
            <a:ext cx="449041" cy="351108"/>
            <a:chOff x="2612199" y="3824733"/>
            <a:chExt cx="449041" cy="351108"/>
          </a:xfrm>
        </p:grpSpPr>
        <p:sp>
          <p:nvSpPr>
            <p:cNvPr id="8386" name="Google Shape;8386;p61"/>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1"/>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1"/>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1"/>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1"/>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1"/>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1"/>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1"/>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1"/>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1"/>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1"/>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1"/>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1"/>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1"/>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1"/>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1"/>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1"/>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1"/>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1"/>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1"/>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1"/>
          <p:cNvGrpSpPr/>
          <p:nvPr/>
        </p:nvGrpSpPr>
        <p:grpSpPr>
          <a:xfrm>
            <a:off x="3547471" y="2257759"/>
            <a:ext cx="347567" cy="346334"/>
            <a:chOff x="3547471" y="2442334"/>
            <a:chExt cx="347567" cy="346334"/>
          </a:xfrm>
        </p:grpSpPr>
        <p:sp>
          <p:nvSpPr>
            <p:cNvPr id="8407" name="Google Shape;8407;p61"/>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1"/>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1"/>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1"/>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1"/>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1"/>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1"/>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1"/>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1"/>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1"/>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1"/>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1"/>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1"/>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1"/>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1"/>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61"/>
          <p:cNvGrpSpPr/>
          <p:nvPr/>
        </p:nvGrpSpPr>
        <p:grpSpPr>
          <a:xfrm>
            <a:off x="3527093" y="3625995"/>
            <a:ext cx="403300" cy="357927"/>
            <a:chOff x="3527093" y="3810570"/>
            <a:chExt cx="403300" cy="357927"/>
          </a:xfrm>
        </p:grpSpPr>
        <p:sp>
          <p:nvSpPr>
            <p:cNvPr id="8423" name="Google Shape;8423;p61"/>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1"/>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1"/>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1"/>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1"/>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1"/>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1"/>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1"/>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1"/>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1"/>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1"/>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61"/>
          <p:cNvGrpSpPr/>
          <p:nvPr/>
        </p:nvGrpSpPr>
        <p:grpSpPr>
          <a:xfrm>
            <a:off x="4038634" y="3638532"/>
            <a:ext cx="292935" cy="352734"/>
            <a:chOff x="4038634" y="3823107"/>
            <a:chExt cx="292935" cy="352734"/>
          </a:xfrm>
        </p:grpSpPr>
        <p:sp>
          <p:nvSpPr>
            <p:cNvPr id="8435" name="Google Shape;8435;p61"/>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1"/>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1"/>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1"/>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1"/>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1"/>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1"/>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1"/>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1"/>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1"/>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1"/>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1"/>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1"/>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61"/>
          <p:cNvGrpSpPr/>
          <p:nvPr/>
        </p:nvGrpSpPr>
        <p:grpSpPr>
          <a:xfrm>
            <a:off x="854248" y="2736069"/>
            <a:ext cx="360445" cy="321077"/>
            <a:chOff x="854248" y="2920644"/>
            <a:chExt cx="360445" cy="321077"/>
          </a:xfrm>
        </p:grpSpPr>
        <p:sp>
          <p:nvSpPr>
            <p:cNvPr id="8449" name="Google Shape;8449;p61"/>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1"/>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1"/>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1"/>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1"/>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1"/>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1"/>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1"/>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1"/>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1"/>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1"/>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1"/>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1"/>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1"/>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1"/>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61"/>
          <p:cNvGrpSpPr/>
          <p:nvPr/>
        </p:nvGrpSpPr>
        <p:grpSpPr>
          <a:xfrm>
            <a:off x="1274858" y="2745275"/>
            <a:ext cx="412191" cy="302665"/>
            <a:chOff x="1274858" y="2929850"/>
            <a:chExt cx="412191" cy="302665"/>
          </a:xfrm>
        </p:grpSpPr>
        <p:sp>
          <p:nvSpPr>
            <p:cNvPr id="8465" name="Google Shape;8465;p61"/>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1"/>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1"/>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1"/>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1"/>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1"/>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1"/>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1"/>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1"/>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1"/>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1"/>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1"/>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1"/>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1"/>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1"/>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1"/>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1"/>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1"/>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1"/>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1"/>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1"/>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1"/>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1"/>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1"/>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1"/>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1"/>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1"/>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1"/>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61"/>
          <p:cNvGrpSpPr/>
          <p:nvPr/>
        </p:nvGrpSpPr>
        <p:grpSpPr>
          <a:xfrm>
            <a:off x="1728542" y="2710078"/>
            <a:ext cx="397819" cy="373034"/>
            <a:chOff x="1728542" y="2894653"/>
            <a:chExt cx="397819" cy="373034"/>
          </a:xfrm>
        </p:grpSpPr>
        <p:sp>
          <p:nvSpPr>
            <p:cNvPr id="8494" name="Google Shape;8494;p61"/>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1"/>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1"/>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1"/>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1"/>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1"/>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1"/>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1"/>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1"/>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1"/>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1"/>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1"/>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1"/>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1"/>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1"/>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1"/>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1"/>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1"/>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1"/>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1"/>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1"/>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1"/>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61"/>
          <p:cNvGrpSpPr/>
          <p:nvPr/>
        </p:nvGrpSpPr>
        <p:grpSpPr>
          <a:xfrm>
            <a:off x="2178842" y="2716294"/>
            <a:ext cx="375709" cy="360890"/>
            <a:chOff x="2178842" y="2900869"/>
            <a:chExt cx="375709" cy="360890"/>
          </a:xfrm>
        </p:grpSpPr>
        <p:sp>
          <p:nvSpPr>
            <p:cNvPr id="8517" name="Google Shape;8517;p61"/>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1"/>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1"/>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1"/>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1"/>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1"/>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1"/>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1"/>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1"/>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1"/>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1"/>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1"/>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1"/>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61"/>
          <p:cNvGrpSpPr/>
          <p:nvPr/>
        </p:nvGrpSpPr>
        <p:grpSpPr>
          <a:xfrm>
            <a:off x="2704703" y="2716346"/>
            <a:ext cx="230986" cy="360497"/>
            <a:chOff x="2704703" y="2900921"/>
            <a:chExt cx="230986" cy="360497"/>
          </a:xfrm>
        </p:grpSpPr>
        <p:sp>
          <p:nvSpPr>
            <p:cNvPr id="8531" name="Google Shape;8531;p61"/>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1"/>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1"/>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1"/>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1"/>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1"/>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1"/>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1"/>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1"/>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1"/>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1"/>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61"/>
          <p:cNvGrpSpPr/>
          <p:nvPr/>
        </p:nvGrpSpPr>
        <p:grpSpPr>
          <a:xfrm>
            <a:off x="3072963" y="2719100"/>
            <a:ext cx="387197" cy="355094"/>
            <a:chOff x="3072963" y="2903675"/>
            <a:chExt cx="387197" cy="355094"/>
          </a:xfrm>
        </p:grpSpPr>
        <p:sp>
          <p:nvSpPr>
            <p:cNvPr id="8543" name="Google Shape;8543;p61"/>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1"/>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1"/>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1"/>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1"/>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1"/>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1"/>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1"/>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1"/>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1"/>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1"/>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1"/>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1"/>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1"/>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1"/>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1"/>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1"/>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1"/>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1"/>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1"/>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1"/>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1"/>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1"/>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1"/>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1"/>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1"/>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1"/>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1"/>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1"/>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1"/>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1"/>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1"/>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1"/>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1"/>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61"/>
          <p:cNvGrpSpPr/>
          <p:nvPr/>
        </p:nvGrpSpPr>
        <p:grpSpPr>
          <a:xfrm>
            <a:off x="3977314" y="2769772"/>
            <a:ext cx="364851" cy="253567"/>
            <a:chOff x="3977314" y="2954347"/>
            <a:chExt cx="364851" cy="253567"/>
          </a:xfrm>
        </p:grpSpPr>
        <p:sp>
          <p:nvSpPr>
            <p:cNvPr id="8578" name="Google Shape;8578;p61"/>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1"/>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1"/>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1"/>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1"/>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1"/>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1"/>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1"/>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1"/>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1"/>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1"/>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1"/>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61"/>
          <p:cNvGrpSpPr/>
          <p:nvPr/>
        </p:nvGrpSpPr>
        <p:grpSpPr>
          <a:xfrm>
            <a:off x="3107400" y="3625916"/>
            <a:ext cx="365139" cy="365244"/>
            <a:chOff x="3107400" y="3810491"/>
            <a:chExt cx="365139" cy="365244"/>
          </a:xfrm>
        </p:grpSpPr>
        <p:sp>
          <p:nvSpPr>
            <p:cNvPr id="8591" name="Google Shape;8591;p61"/>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1"/>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1"/>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1"/>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1"/>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1"/>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1"/>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1"/>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1"/>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61"/>
          <p:cNvGrpSpPr/>
          <p:nvPr/>
        </p:nvGrpSpPr>
        <p:grpSpPr>
          <a:xfrm>
            <a:off x="3982979" y="4112803"/>
            <a:ext cx="355540" cy="338230"/>
            <a:chOff x="3982979" y="4297378"/>
            <a:chExt cx="355540" cy="338230"/>
          </a:xfrm>
        </p:grpSpPr>
        <p:sp>
          <p:nvSpPr>
            <p:cNvPr id="8601" name="Google Shape;8601;p61"/>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1"/>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1"/>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1"/>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1"/>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1"/>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1"/>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1"/>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1"/>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1"/>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1"/>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2" name="Google Shape;8612;p61"/>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1"/>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4" name="Google Shape;8614;p61"/>
          <p:cNvGrpSpPr/>
          <p:nvPr/>
        </p:nvGrpSpPr>
        <p:grpSpPr>
          <a:xfrm>
            <a:off x="3575220" y="1802711"/>
            <a:ext cx="292830" cy="360602"/>
            <a:chOff x="3575220" y="1987286"/>
            <a:chExt cx="292830" cy="360602"/>
          </a:xfrm>
        </p:grpSpPr>
        <p:sp>
          <p:nvSpPr>
            <p:cNvPr id="8615" name="Google Shape;8615;p61"/>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1"/>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1"/>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1"/>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1"/>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1"/>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1"/>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1"/>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1"/>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1"/>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1"/>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1"/>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1"/>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1"/>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1"/>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1"/>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1"/>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1"/>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1"/>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1"/>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1"/>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1"/>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1"/>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1"/>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1"/>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1"/>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1"/>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1"/>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1"/>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1"/>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1"/>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1"/>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1"/>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1"/>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1"/>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1"/>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1"/>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1"/>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1"/>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1"/>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1"/>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1"/>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1"/>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1"/>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1"/>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1"/>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1"/>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1"/>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1"/>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61"/>
          <p:cNvGrpSpPr/>
          <p:nvPr/>
        </p:nvGrpSpPr>
        <p:grpSpPr>
          <a:xfrm>
            <a:off x="2224399" y="1325607"/>
            <a:ext cx="328237" cy="348904"/>
            <a:chOff x="2224399" y="1510182"/>
            <a:chExt cx="328237" cy="348904"/>
          </a:xfrm>
        </p:grpSpPr>
        <p:sp>
          <p:nvSpPr>
            <p:cNvPr id="8665" name="Google Shape;8665;p61"/>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1"/>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1"/>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1"/>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1"/>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1"/>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1"/>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1"/>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1"/>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1"/>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1"/>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1"/>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1"/>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1"/>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1"/>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61"/>
          <p:cNvGrpSpPr/>
          <p:nvPr/>
        </p:nvGrpSpPr>
        <p:grpSpPr>
          <a:xfrm>
            <a:off x="1331903" y="4119255"/>
            <a:ext cx="343292" cy="340354"/>
            <a:chOff x="1331903" y="4303830"/>
            <a:chExt cx="343292" cy="340354"/>
          </a:xfrm>
        </p:grpSpPr>
        <p:sp>
          <p:nvSpPr>
            <p:cNvPr id="8681" name="Google Shape;8681;p61"/>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1"/>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1"/>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1"/>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1"/>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1"/>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1"/>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1"/>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1"/>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1"/>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1"/>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1"/>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1"/>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1"/>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61"/>
          <p:cNvGrpSpPr/>
          <p:nvPr/>
        </p:nvGrpSpPr>
        <p:grpSpPr>
          <a:xfrm>
            <a:off x="3527014" y="2724949"/>
            <a:ext cx="362228" cy="343187"/>
            <a:chOff x="3527014" y="2909524"/>
            <a:chExt cx="362228" cy="343187"/>
          </a:xfrm>
        </p:grpSpPr>
        <p:sp>
          <p:nvSpPr>
            <p:cNvPr id="8696" name="Google Shape;8696;p61"/>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1"/>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1"/>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1"/>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1"/>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1"/>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1"/>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1"/>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1"/>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1"/>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1"/>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1"/>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1"/>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1"/>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1"/>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1"/>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1"/>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1"/>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1"/>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61"/>
          <p:cNvGrpSpPr/>
          <p:nvPr/>
        </p:nvGrpSpPr>
        <p:grpSpPr>
          <a:xfrm>
            <a:off x="2257297" y="4104909"/>
            <a:ext cx="408546" cy="353494"/>
            <a:chOff x="2181097" y="4289484"/>
            <a:chExt cx="408546" cy="353494"/>
          </a:xfrm>
        </p:grpSpPr>
        <p:sp>
          <p:nvSpPr>
            <p:cNvPr id="8716" name="Google Shape;8716;p61"/>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1"/>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1"/>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1"/>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1"/>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1"/>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1"/>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1"/>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1"/>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1"/>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1"/>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1"/>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1"/>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1"/>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1"/>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1"/>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1"/>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1"/>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61"/>
          <p:cNvGrpSpPr/>
          <p:nvPr/>
        </p:nvGrpSpPr>
        <p:grpSpPr>
          <a:xfrm>
            <a:off x="1735230" y="2250835"/>
            <a:ext cx="393281" cy="360313"/>
            <a:chOff x="1735230" y="2435410"/>
            <a:chExt cx="393281" cy="360313"/>
          </a:xfrm>
        </p:grpSpPr>
        <p:sp>
          <p:nvSpPr>
            <p:cNvPr id="8735" name="Google Shape;8735;p61"/>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1"/>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1"/>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1"/>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1"/>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1"/>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1"/>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1"/>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1"/>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1"/>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1"/>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1"/>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1"/>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1"/>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1"/>
          <p:cNvGrpSpPr/>
          <p:nvPr/>
        </p:nvGrpSpPr>
        <p:grpSpPr>
          <a:xfrm>
            <a:off x="3603362" y="4147397"/>
            <a:ext cx="247011" cy="304029"/>
            <a:chOff x="3603362" y="4331973"/>
            <a:chExt cx="247011" cy="304029"/>
          </a:xfrm>
        </p:grpSpPr>
        <p:sp>
          <p:nvSpPr>
            <p:cNvPr id="8750" name="Google Shape;8750;p61"/>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1"/>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1"/>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1"/>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1"/>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1"/>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1"/>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1"/>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1"/>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61"/>
          <p:cNvGrpSpPr/>
          <p:nvPr/>
        </p:nvGrpSpPr>
        <p:grpSpPr>
          <a:xfrm>
            <a:off x="1752015" y="4104909"/>
            <a:ext cx="365611" cy="360628"/>
            <a:chOff x="1752015" y="4289484"/>
            <a:chExt cx="365611" cy="360628"/>
          </a:xfrm>
        </p:grpSpPr>
        <p:sp>
          <p:nvSpPr>
            <p:cNvPr id="8760" name="Google Shape;8760;p61"/>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1"/>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2" name="Google Shape;8762;p61"/>
            <p:cNvGrpSpPr/>
            <p:nvPr/>
          </p:nvGrpSpPr>
          <p:grpSpPr>
            <a:xfrm>
              <a:off x="1752015" y="4289484"/>
              <a:ext cx="365611" cy="360628"/>
              <a:chOff x="1752015" y="4289484"/>
              <a:chExt cx="365611" cy="360628"/>
            </a:xfrm>
          </p:grpSpPr>
          <p:sp>
            <p:nvSpPr>
              <p:cNvPr id="8763" name="Google Shape;8763;p61"/>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1"/>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1"/>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1"/>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1"/>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1"/>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1"/>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1"/>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1"/>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1"/>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1"/>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1"/>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1"/>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1"/>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1"/>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1"/>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1"/>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1"/>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1"/>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1"/>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1"/>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4" name="Google Shape;8784;p61"/>
          <p:cNvGrpSpPr/>
          <p:nvPr/>
        </p:nvGrpSpPr>
        <p:grpSpPr>
          <a:xfrm>
            <a:off x="2775417" y="4046462"/>
            <a:ext cx="181002" cy="405184"/>
            <a:chOff x="2775386" y="4332051"/>
            <a:chExt cx="135806" cy="304055"/>
          </a:xfrm>
        </p:grpSpPr>
        <p:sp>
          <p:nvSpPr>
            <p:cNvPr id="8785" name="Google Shape;8785;p61"/>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1"/>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1"/>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1"/>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1"/>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1"/>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1"/>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1"/>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1"/>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1"/>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1"/>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1"/>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1"/>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1"/>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1"/>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61"/>
          <p:cNvGrpSpPr/>
          <p:nvPr/>
        </p:nvGrpSpPr>
        <p:grpSpPr>
          <a:xfrm>
            <a:off x="3097827" y="2255634"/>
            <a:ext cx="351239" cy="350609"/>
            <a:chOff x="3097827" y="2440209"/>
            <a:chExt cx="351239" cy="350609"/>
          </a:xfrm>
        </p:grpSpPr>
        <p:sp>
          <p:nvSpPr>
            <p:cNvPr id="8801" name="Google Shape;8801;p61"/>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1"/>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1"/>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1"/>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1"/>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1"/>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1"/>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1"/>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1"/>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1"/>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61"/>
          <p:cNvGrpSpPr/>
          <p:nvPr/>
        </p:nvGrpSpPr>
        <p:grpSpPr>
          <a:xfrm>
            <a:off x="3975965" y="1400338"/>
            <a:ext cx="362711" cy="237959"/>
            <a:chOff x="4034726" y="1584852"/>
            <a:chExt cx="304160" cy="199513"/>
          </a:xfrm>
        </p:grpSpPr>
        <p:sp>
          <p:nvSpPr>
            <p:cNvPr id="8815" name="Google Shape;8815;p61"/>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1"/>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1"/>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1"/>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1"/>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1"/>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1"/>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1"/>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1"/>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1"/>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1"/>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1"/>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1"/>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1"/>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1"/>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1"/>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1"/>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61"/>
          <p:cNvGrpSpPr/>
          <p:nvPr/>
        </p:nvGrpSpPr>
        <p:grpSpPr>
          <a:xfrm>
            <a:off x="2666332" y="1353749"/>
            <a:ext cx="322861" cy="292227"/>
            <a:chOff x="2666332" y="1538324"/>
            <a:chExt cx="322861" cy="292227"/>
          </a:xfrm>
        </p:grpSpPr>
        <p:sp>
          <p:nvSpPr>
            <p:cNvPr id="8834" name="Google Shape;8834;p61"/>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1"/>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1"/>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1"/>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1"/>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1"/>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1"/>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61"/>
          <p:cNvGrpSpPr/>
          <p:nvPr/>
        </p:nvGrpSpPr>
        <p:grpSpPr>
          <a:xfrm>
            <a:off x="865841" y="3188546"/>
            <a:ext cx="355776" cy="361599"/>
            <a:chOff x="865841" y="3373121"/>
            <a:chExt cx="355776" cy="361599"/>
          </a:xfrm>
        </p:grpSpPr>
        <p:sp>
          <p:nvSpPr>
            <p:cNvPr id="8844" name="Google Shape;8844;p61"/>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1"/>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1"/>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1"/>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1"/>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1"/>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1"/>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1"/>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1"/>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1"/>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61"/>
          <p:cNvGrpSpPr/>
          <p:nvPr/>
        </p:nvGrpSpPr>
        <p:grpSpPr>
          <a:xfrm>
            <a:off x="1319524" y="3170580"/>
            <a:ext cx="342793" cy="375709"/>
            <a:chOff x="1319524" y="3355155"/>
            <a:chExt cx="342793" cy="375709"/>
          </a:xfrm>
        </p:grpSpPr>
        <p:sp>
          <p:nvSpPr>
            <p:cNvPr id="8855" name="Google Shape;8855;p61"/>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1"/>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1"/>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1"/>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1"/>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1"/>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1"/>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1"/>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1"/>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1"/>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1"/>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1"/>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1"/>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1"/>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1"/>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1"/>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1"/>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1"/>
          <p:cNvGrpSpPr/>
          <p:nvPr/>
        </p:nvGrpSpPr>
        <p:grpSpPr>
          <a:xfrm>
            <a:off x="2645009" y="3175433"/>
            <a:ext cx="382161" cy="369991"/>
            <a:chOff x="2645009" y="3360008"/>
            <a:chExt cx="382161" cy="369991"/>
          </a:xfrm>
        </p:grpSpPr>
        <p:sp>
          <p:nvSpPr>
            <p:cNvPr id="8878" name="Google Shape;8878;p61"/>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1"/>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1"/>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1"/>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1"/>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1"/>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1"/>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1"/>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1"/>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1"/>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1"/>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1"/>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1"/>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1"/>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1"/>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1"/>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1"/>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1"/>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1"/>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1"/>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1"/>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1"/>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1"/>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61"/>
          <p:cNvGrpSpPr/>
          <p:nvPr/>
        </p:nvGrpSpPr>
        <p:grpSpPr>
          <a:xfrm>
            <a:off x="1277639" y="2264971"/>
            <a:ext cx="409411" cy="332066"/>
            <a:chOff x="1277639" y="2449546"/>
            <a:chExt cx="409411" cy="332066"/>
          </a:xfrm>
        </p:grpSpPr>
        <p:sp>
          <p:nvSpPr>
            <p:cNvPr id="8905" name="Google Shape;8905;p61"/>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1"/>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1"/>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1"/>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1"/>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1"/>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1"/>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1"/>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1"/>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1"/>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1"/>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1"/>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1"/>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1"/>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1"/>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61"/>
          <p:cNvGrpSpPr/>
          <p:nvPr/>
        </p:nvGrpSpPr>
        <p:grpSpPr>
          <a:xfrm>
            <a:off x="868254" y="2264578"/>
            <a:ext cx="332670" cy="332696"/>
            <a:chOff x="868254" y="2449153"/>
            <a:chExt cx="332670" cy="332696"/>
          </a:xfrm>
        </p:grpSpPr>
        <p:sp>
          <p:nvSpPr>
            <p:cNvPr id="8926" name="Google Shape;8926;p61"/>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1"/>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1"/>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1"/>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1"/>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1"/>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1"/>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1"/>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1"/>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1"/>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1"/>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1"/>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1"/>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1"/>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1"/>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1"/>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1"/>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1"/>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1"/>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1"/>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1"/>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1"/>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1"/>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1"/>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1"/>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1"/>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1"/>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1"/>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61"/>
          <p:cNvGrpSpPr/>
          <p:nvPr/>
        </p:nvGrpSpPr>
        <p:grpSpPr>
          <a:xfrm>
            <a:off x="3140473" y="4172969"/>
            <a:ext cx="289158" cy="252938"/>
            <a:chOff x="3140473" y="4357544"/>
            <a:chExt cx="289158" cy="252938"/>
          </a:xfrm>
        </p:grpSpPr>
        <p:sp>
          <p:nvSpPr>
            <p:cNvPr id="8958" name="Google Shape;8958;p61"/>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1"/>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1"/>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1"/>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1"/>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1"/>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1"/>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1"/>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1"/>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1"/>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1"/>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1"/>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1"/>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1"/>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1"/>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1"/>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1"/>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1"/>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1"/>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1"/>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1"/>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1"/>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1"/>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1"/>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1"/>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61"/>
          <p:cNvGrpSpPr/>
          <p:nvPr/>
        </p:nvGrpSpPr>
        <p:grpSpPr>
          <a:xfrm>
            <a:off x="4889349" y="1360621"/>
            <a:ext cx="348327" cy="310298"/>
            <a:chOff x="4889349" y="1545196"/>
            <a:chExt cx="348327" cy="310298"/>
          </a:xfrm>
        </p:grpSpPr>
        <p:sp>
          <p:nvSpPr>
            <p:cNvPr id="8984" name="Google Shape;8984;p61"/>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1"/>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1"/>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1"/>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1"/>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1"/>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1"/>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1"/>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1"/>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1"/>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1"/>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1"/>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1"/>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1"/>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1"/>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1"/>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1"/>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1"/>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1"/>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1"/>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1"/>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1"/>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61"/>
          <p:cNvGrpSpPr/>
          <p:nvPr/>
        </p:nvGrpSpPr>
        <p:grpSpPr>
          <a:xfrm>
            <a:off x="5393651" y="1314093"/>
            <a:ext cx="263403" cy="366713"/>
            <a:chOff x="5393651" y="1498668"/>
            <a:chExt cx="263403" cy="366713"/>
          </a:xfrm>
        </p:grpSpPr>
        <p:sp>
          <p:nvSpPr>
            <p:cNvPr id="9007" name="Google Shape;9007;p61"/>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1"/>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1"/>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1"/>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1"/>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1"/>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1"/>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1"/>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1"/>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1"/>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1"/>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1"/>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1"/>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1"/>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1"/>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1"/>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1"/>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1"/>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1"/>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1"/>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1"/>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1"/>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1"/>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1"/>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61"/>
          <p:cNvGrpSpPr/>
          <p:nvPr/>
        </p:nvGrpSpPr>
        <p:grpSpPr>
          <a:xfrm>
            <a:off x="5775393" y="1326053"/>
            <a:ext cx="366634" cy="366634"/>
            <a:chOff x="5775393" y="1510628"/>
            <a:chExt cx="366634" cy="366634"/>
          </a:xfrm>
        </p:grpSpPr>
        <p:sp>
          <p:nvSpPr>
            <p:cNvPr id="9032" name="Google Shape;9032;p61"/>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1"/>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1"/>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1"/>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1"/>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1"/>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1"/>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1"/>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1"/>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1"/>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1"/>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1"/>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1"/>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1"/>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61"/>
          <p:cNvGrpSpPr/>
          <p:nvPr/>
        </p:nvGrpSpPr>
        <p:grpSpPr>
          <a:xfrm>
            <a:off x="6226322" y="1325397"/>
            <a:ext cx="375342" cy="367447"/>
            <a:chOff x="6226322" y="1509972"/>
            <a:chExt cx="375342" cy="367447"/>
          </a:xfrm>
        </p:grpSpPr>
        <p:sp>
          <p:nvSpPr>
            <p:cNvPr id="9047" name="Google Shape;9047;p61"/>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1"/>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1"/>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1"/>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1"/>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1"/>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1"/>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1"/>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1"/>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1"/>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1"/>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1"/>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1"/>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1"/>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1"/>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1"/>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1"/>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1"/>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1"/>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1"/>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61"/>
          <p:cNvGrpSpPr/>
          <p:nvPr/>
        </p:nvGrpSpPr>
        <p:grpSpPr>
          <a:xfrm>
            <a:off x="6689473" y="1325922"/>
            <a:ext cx="338545" cy="367054"/>
            <a:chOff x="6689473" y="1510497"/>
            <a:chExt cx="338545" cy="367054"/>
          </a:xfrm>
        </p:grpSpPr>
        <p:sp>
          <p:nvSpPr>
            <p:cNvPr id="9068" name="Google Shape;9068;p61"/>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1"/>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1"/>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1"/>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1"/>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1"/>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1"/>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1"/>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1"/>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1"/>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1"/>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1"/>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1"/>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1"/>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1"/>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1"/>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1"/>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1"/>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1"/>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1"/>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1"/>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1"/>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1"/>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1"/>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1"/>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1"/>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1"/>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61"/>
          <p:cNvGrpSpPr/>
          <p:nvPr/>
        </p:nvGrpSpPr>
        <p:grpSpPr>
          <a:xfrm>
            <a:off x="7115906" y="1326027"/>
            <a:ext cx="366765" cy="366660"/>
            <a:chOff x="7115906" y="1510602"/>
            <a:chExt cx="366765" cy="366660"/>
          </a:xfrm>
        </p:grpSpPr>
        <p:sp>
          <p:nvSpPr>
            <p:cNvPr id="9096" name="Google Shape;9096;p61"/>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1"/>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1"/>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1"/>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1"/>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1"/>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1"/>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1"/>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1"/>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1"/>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1"/>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1"/>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1"/>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1"/>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1"/>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1"/>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1"/>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1"/>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1"/>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1"/>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1"/>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1"/>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1"/>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1"/>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1"/>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1"/>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1"/>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1"/>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1"/>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1"/>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1"/>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1"/>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1"/>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1"/>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1"/>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1"/>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1"/>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1"/>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1"/>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1"/>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1"/>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1"/>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61"/>
          <p:cNvGrpSpPr/>
          <p:nvPr/>
        </p:nvGrpSpPr>
        <p:grpSpPr>
          <a:xfrm>
            <a:off x="7550155" y="1325922"/>
            <a:ext cx="379381" cy="366792"/>
            <a:chOff x="7550155" y="1510497"/>
            <a:chExt cx="379381" cy="366792"/>
          </a:xfrm>
        </p:grpSpPr>
        <p:sp>
          <p:nvSpPr>
            <p:cNvPr id="9139" name="Google Shape;9139;p61"/>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1"/>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1"/>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1"/>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1"/>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1"/>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1"/>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1"/>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1"/>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1"/>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1"/>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1"/>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1"/>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1"/>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1"/>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1"/>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1"/>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6" name="Google Shape;9156;p61"/>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1"/>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8" name="Google Shape;9158;p61"/>
          <p:cNvGrpSpPr/>
          <p:nvPr/>
        </p:nvGrpSpPr>
        <p:grpSpPr>
          <a:xfrm>
            <a:off x="7999537" y="1325974"/>
            <a:ext cx="335476" cy="367001"/>
            <a:chOff x="7999537" y="1510549"/>
            <a:chExt cx="335476" cy="367001"/>
          </a:xfrm>
        </p:grpSpPr>
        <p:sp>
          <p:nvSpPr>
            <p:cNvPr id="9159" name="Google Shape;9159;p61"/>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1"/>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1"/>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1"/>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1"/>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1"/>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1"/>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1"/>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1"/>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1"/>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1"/>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1"/>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1"/>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1"/>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1"/>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1"/>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61"/>
          <p:cNvGrpSpPr/>
          <p:nvPr/>
        </p:nvGrpSpPr>
        <p:grpSpPr>
          <a:xfrm>
            <a:off x="4890346" y="3197962"/>
            <a:ext cx="370306" cy="367001"/>
            <a:chOff x="4890346" y="3382537"/>
            <a:chExt cx="370306" cy="367001"/>
          </a:xfrm>
        </p:grpSpPr>
        <p:sp>
          <p:nvSpPr>
            <p:cNvPr id="9176" name="Google Shape;9176;p61"/>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1"/>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1"/>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1"/>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1"/>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1"/>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1"/>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1"/>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1"/>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1"/>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1"/>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1"/>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1"/>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1"/>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1"/>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1"/>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1"/>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1"/>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1"/>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1"/>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1"/>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1"/>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1"/>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1"/>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61"/>
          <p:cNvGrpSpPr/>
          <p:nvPr/>
        </p:nvGrpSpPr>
        <p:grpSpPr>
          <a:xfrm>
            <a:off x="5332122" y="3247060"/>
            <a:ext cx="367526" cy="269592"/>
            <a:chOff x="5332122" y="3431635"/>
            <a:chExt cx="367526" cy="269592"/>
          </a:xfrm>
        </p:grpSpPr>
        <p:sp>
          <p:nvSpPr>
            <p:cNvPr id="9201" name="Google Shape;9201;p61"/>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1"/>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1"/>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1"/>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1"/>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1"/>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1"/>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1"/>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1"/>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1"/>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1"/>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1"/>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1"/>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1"/>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1"/>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1"/>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1"/>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1"/>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1"/>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1"/>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1"/>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1"/>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1"/>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1"/>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1"/>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1"/>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1"/>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1"/>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1"/>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1"/>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1"/>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1"/>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1"/>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1"/>
          <p:cNvGrpSpPr/>
          <p:nvPr/>
        </p:nvGrpSpPr>
        <p:grpSpPr>
          <a:xfrm>
            <a:off x="5772612" y="3241237"/>
            <a:ext cx="366896" cy="281080"/>
            <a:chOff x="5772612" y="3425812"/>
            <a:chExt cx="366896" cy="281080"/>
          </a:xfrm>
        </p:grpSpPr>
        <p:sp>
          <p:nvSpPr>
            <p:cNvPr id="9235" name="Google Shape;9235;p61"/>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1"/>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1"/>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1"/>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1"/>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1"/>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1"/>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1"/>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1"/>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1"/>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1"/>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1"/>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1"/>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1"/>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1"/>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1"/>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1"/>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1"/>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1"/>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1"/>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1"/>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1"/>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1"/>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1"/>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1"/>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1"/>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1"/>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1"/>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1"/>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1"/>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1"/>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61"/>
          <p:cNvGrpSpPr/>
          <p:nvPr/>
        </p:nvGrpSpPr>
        <p:grpSpPr>
          <a:xfrm>
            <a:off x="6212684" y="3227861"/>
            <a:ext cx="366765" cy="307832"/>
            <a:chOff x="6212684" y="3412436"/>
            <a:chExt cx="366765" cy="307832"/>
          </a:xfrm>
        </p:grpSpPr>
        <p:sp>
          <p:nvSpPr>
            <p:cNvPr id="9267" name="Google Shape;9267;p61"/>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1"/>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1"/>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1"/>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1"/>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1"/>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1"/>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1"/>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1"/>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1"/>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1"/>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1"/>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1"/>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1"/>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1"/>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1"/>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1"/>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1"/>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1"/>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1"/>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1"/>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1"/>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1"/>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1"/>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1"/>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1"/>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1"/>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1"/>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1"/>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1"/>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1"/>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1"/>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1"/>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1"/>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1"/>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1"/>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1"/>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1"/>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1"/>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1"/>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1"/>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1"/>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1"/>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1"/>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1"/>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1"/>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1"/>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1"/>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1"/>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1"/>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1"/>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1"/>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1"/>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1"/>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1"/>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1"/>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1"/>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1"/>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1"/>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1"/>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1"/>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1"/>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1"/>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1"/>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1"/>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1"/>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1"/>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1"/>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1"/>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1"/>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1"/>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1"/>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1"/>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1"/>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1"/>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1"/>
          <p:cNvGrpSpPr/>
          <p:nvPr/>
        </p:nvGrpSpPr>
        <p:grpSpPr>
          <a:xfrm>
            <a:off x="7092669" y="3226996"/>
            <a:ext cx="366896" cy="309327"/>
            <a:chOff x="7092669" y="3411571"/>
            <a:chExt cx="366896" cy="309327"/>
          </a:xfrm>
        </p:grpSpPr>
        <p:sp>
          <p:nvSpPr>
            <p:cNvPr id="9343" name="Google Shape;9343;p61"/>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1"/>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1"/>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1"/>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1"/>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1"/>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1"/>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1"/>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1"/>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1"/>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1"/>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1"/>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1"/>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1"/>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1"/>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1"/>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1"/>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1"/>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61"/>
          <p:cNvGrpSpPr/>
          <p:nvPr/>
        </p:nvGrpSpPr>
        <p:grpSpPr>
          <a:xfrm>
            <a:off x="7532740" y="3221173"/>
            <a:ext cx="366896" cy="320841"/>
            <a:chOff x="7532740" y="3405748"/>
            <a:chExt cx="366896" cy="320841"/>
          </a:xfrm>
        </p:grpSpPr>
        <p:sp>
          <p:nvSpPr>
            <p:cNvPr id="9362" name="Google Shape;9362;p61"/>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1"/>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1"/>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1"/>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1"/>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1"/>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1"/>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1"/>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1"/>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1"/>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1"/>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1"/>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1"/>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1"/>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1"/>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1"/>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1"/>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1"/>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1"/>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1"/>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1"/>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1"/>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1"/>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1"/>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1"/>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61"/>
          <p:cNvGrpSpPr/>
          <p:nvPr/>
        </p:nvGrpSpPr>
        <p:grpSpPr>
          <a:xfrm>
            <a:off x="7972785" y="3209817"/>
            <a:ext cx="366896" cy="343685"/>
            <a:chOff x="7972785" y="3394392"/>
            <a:chExt cx="366896" cy="343685"/>
          </a:xfrm>
        </p:grpSpPr>
        <p:sp>
          <p:nvSpPr>
            <p:cNvPr id="9388" name="Google Shape;9388;p61"/>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1"/>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1"/>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1"/>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1"/>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1"/>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1"/>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1"/>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1"/>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1"/>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1"/>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1"/>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1"/>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1"/>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61"/>
          <p:cNvGrpSpPr/>
          <p:nvPr/>
        </p:nvGrpSpPr>
        <p:grpSpPr>
          <a:xfrm>
            <a:off x="5359818" y="1811891"/>
            <a:ext cx="361835" cy="356432"/>
            <a:chOff x="5359818" y="1996466"/>
            <a:chExt cx="361835" cy="356432"/>
          </a:xfrm>
        </p:grpSpPr>
        <p:sp>
          <p:nvSpPr>
            <p:cNvPr id="9403" name="Google Shape;9403;p61"/>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1"/>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1"/>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1"/>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1"/>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1"/>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1"/>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1"/>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1"/>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1"/>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1"/>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1"/>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1"/>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1"/>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1"/>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1"/>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1"/>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1"/>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1"/>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1"/>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1"/>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1"/>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1"/>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1"/>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1"/>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1"/>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1"/>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1"/>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1"/>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1"/>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1"/>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1"/>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1"/>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1"/>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1"/>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1"/>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1"/>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1"/>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1"/>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1"/>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1"/>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1"/>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1"/>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1"/>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1"/>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1"/>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61"/>
          <p:cNvGrpSpPr/>
          <p:nvPr/>
        </p:nvGrpSpPr>
        <p:grpSpPr>
          <a:xfrm>
            <a:off x="5775393" y="1790463"/>
            <a:ext cx="379145" cy="379250"/>
            <a:chOff x="5775393" y="1975038"/>
            <a:chExt cx="379145" cy="379250"/>
          </a:xfrm>
        </p:grpSpPr>
        <p:sp>
          <p:nvSpPr>
            <p:cNvPr id="9450" name="Google Shape;9450;p61"/>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1"/>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1"/>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1"/>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1"/>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1"/>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1"/>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1"/>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1"/>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1"/>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1"/>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1"/>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1"/>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1"/>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1"/>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61"/>
          <p:cNvGrpSpPr/>
          <p:nvPr/>
        </p:nvGrpSpPr>
        <p:grpSpPr>
          <a:xfrm>
            <a:off x="6200960" y="1790699"/>
            <a:ext cx="417725" cy="378961"/>
            <a:chOff x="6200960" y="1975274"/>
            <a:chExt cx="417725" cy="378961"/>
          </a:xfrm>
        </p:grpSpPr>
        <p:sp>
          <p:nvSpPr>
            <p:cNvPr id="9466" name="Google Shape;9466;p61"/>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1"/>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1"/>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1"/>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1"/>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1"/>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1"/>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1"/>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61"/>
          <p:cNvGrpSpPr/>
          <p:nvPr/>
        </p:nvGrpSpPr>
        <p:grpSpPr>
          <a:xfrm>
            <a:off x="6666052" y="1807196"/>
            <a:ext cx="391341" cy="328447"/>
            <a:chOff x="6666052" y="1991771"/>
            <a:chExt cx="391341" cy="328447"/>
          </a:xfrm>
        </p:grpSpPr>
        <p:sp>
          <p:nvSpPr>
            <p:cNvPr id="9475" name="Google Shape;9475;p61"/>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1"/>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1"/>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1"/>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1"/>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1"/>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1"/>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1"/>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1"/>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1"/>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1"/>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1"/>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1"/>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1"/>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1"/>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1"/>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1"/>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1"/>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1"/>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1"/>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1"/>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1"/>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1"/>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1"/>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1"/>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1"/>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1"/>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1"/>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61"/>
          <p:cNvGrpSpPr/>
          <p:nvPr/>
        </p:nvGrpSpPr>
        <p:grpSpPr>
          <a:xfrm>
            <a:off x="7099619" y="1795263"/>
            <a:ext cx="374712" cy="374476"/>
            <a:chOff x="7099619" y="1979838"/>
            <a:chExt cx="374712" cy="374476"/>
          </a:xfrm>
        </p:grpSpPr>
        <p:sp>
          <p:nvSpPr>
            <p:cNvPr id="9504" name="Google Shape;9504;p61"/>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1"/>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1"/>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1"/>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1"/>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1"/>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1"/>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1"/>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1"/>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1"/>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1"/>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1"/>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1"/>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1"/>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1"/>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1"/>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1"/>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1"/>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1"/>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1"/>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1"/>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1"/>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1"/>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1"/>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1"/>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1"/>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1"/>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1"/>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1"/>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1"/>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1"/>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1"/>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1"/>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61"/>
          <p:cNvGrpSpPr/>
          <p:nvPr/>
        </p:nvGrpSpPr>
        <p:grpSpPr>
          <a:xfrm>
            <a:off x="7547375" y="1790594"/>
            <a:ext cx="379014" cy="379119"/>
            <a:chOff x="7547375" y="1975169"/>
            <a:chExt cx="379014" cy="379119"/>
          </a:xfrm>
        </p:grpSpPr>
        <p:sp>
          <p:nvSpPr>
            <p:cNvPr id="9538" name="Google Shape;9538;p61"/>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1"/>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1"/>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1"/>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1"/>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1"/>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1"/>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1"/>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1"/>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1"/>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1"/>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1"/>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1"/>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1"/>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1"/>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1"/>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1"/>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1"/>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1"/>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1"/>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1"/>
          <p:cNvGrpSpPr/>
          <p:nvPr/>
        </p:nvGrpSpPr>
        <p:grpSpPr>
          <a:xfrm>
            <a:off x="7978083" y="1806698"/>
            <a:ext cx="370306" cy="362962"/>
            <a:chOff x="7978083" y="1991273"/>
            <a:chExt cx="370306" cy="362962"/>
          </a:xfrm>
        </p:grpSpPr>
        <p:sp>
          <p:nvSpPr>
            <p:cNvPr id="9559" name="Google Shape;9559;p61"/>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1"/>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1"/>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1"/>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1"/>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1"/>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1"/>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1"/>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1"/>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1"/>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1"/>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1"/>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1"/>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1"/>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1"/>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1"/>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1"/>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1"/>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1"/>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1"/>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1"/>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61"/>
          <p:cNvGrpSpPr/>
          <p:nvPr/>
        </p:nvGrpSpPr>
        <p:grpSpPr>
          <a:xfrm>
            <a:off x="4917884" y="3641548"/>
            <a:ext cx="298941" cy="357822"/>
            <a:chOff x="4917884" y="3826123"/>
            <a:chExt cx="298941" cy="357822"/>
          </a:xfrm>
        </p:grpSpPr>
        <p:sp>
          <p:nvSpPr>
            <p:cNvPr id="9581" name="Google Shape;9581;p61"/>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1"/>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1"/>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1"/>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1"/>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1"/>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1"/>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1"/>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1"/>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1"/>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1"/>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1"/>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1"/>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1"/>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1"/>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1"/>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1"/>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1"/>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1"/>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1"/>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1"/>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1"/>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61"/>
          <p:cNvGrpSpPr/>
          <p:nvPr/>
        </p:nvGrpSpPr>
        <p:grpSpPr>
          <a:xfrm>
            <a:off x="5332567" y="3641181"/>
            <a:ext cx="360995" cy="359212"/>
            <a:chOff x="5332567" y="3825756"/>
            <a:chExt cx="360995" cy="359212"/>
          </a:xfrm>
        </p:grpSpPr>
        <p:sp>
          <p:nvSpPr>
            <p:cNvPr id="9604" name="Google Shape;9604;p61"/>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1"/>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1"/>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1"/>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1"/>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1"/>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1"/>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1"/>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1"/>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1"/>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1"/>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1"/>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1"/>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1"/>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1"/>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1"/>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1"/>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1"/>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61"/>
          <p:cNvGrpSpPr/>
          <p:nvPr/>
        </p:nvGrpSpPr>
        <p:grpSpPr>
          <a:xfrm>
            <a:off x="5776153" y="3655815"/>
            <a:ext cx="367028" cy="329942"/>
            <a:chOff x="5776153" y="3840390"/>
            <a:chExt cx="367028" cy="329942"/>
          </a:xfrm>
        </p:grpSpPr>
        <p:sp>
          <p:nvSpPr>
            <p:cNvPr id="9623" name="Google Shape;9623;p61"/>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1"/>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1"/>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1"/>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1"/>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1"/>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1"/>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1"/>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1"/>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1"/>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1"/>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1"/>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1"/>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1"/>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1"/>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1"/>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1"/>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1"/>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1"/>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1"/>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1"/>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1"/>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61"/>
          <p:cNvGrpSpPr/>
          <p:nvPr/>
        </p:nvGrpSpPr>
        <p:grpSpPr>
          <a:xfrm>
            <a:off x="6657161" y="3641233"/>
            <a:ext cx="375211" cy="359186"/>
            <a:chOff x="6657161" y="3825808"/>
            <a:chExt cx="375211" cy="359186"/>
          </a:xfrm>
        </p:grpSpPr>
        <p:sp>
          <p:nvSpPr>
            <p:cNvPr id="9646" name="Google Shape;9646;p61"/>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1"/>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1"/>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1"/>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1"/>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1"/>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1"/>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1"/>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1"/>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1"/>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61"/>
          <p:cNvGrpSpPr/>
          <p:nvPr/>
        </p:nvGrpSpPr>
        <p:grpSpPr>
          <a:xfrm>
            <a:off x="6266450" y="3641181"/>
            <a:ext cx="269330" cy="359186"/>
            <a:chOff x="6266450" y="3825756"/>
            <a:chExt cx="269330" cy="359186"/>
          </a:xfrm>
        </p:grpSpPr>
        <p:sp>
          <p:nvSpPr>
            <p:cNvPr id="9657" name="Google Shape;9657;p61"/>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1"/>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1"/>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1"/>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1"/>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1"/>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1"/>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1"/>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1"/>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1"/>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1"/>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1"/>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1"/>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61"/>
          <p:cNvGrpSpPr/>
          <p:nvPr/>
        </p:nvGrpSpPr>
        <p:grpSpPr>
          <a:xfrm>
            <a:off x="7108825" y="3641181"/>
            <a:ext cx="366136" cy="359317"/>
            <a:chOff x="7108825" y="3825756"/>
            <a:chExt cx="366136" cy="359317"/>
          </a:xfrm>
        </p:grpSpPr>
        <p:sp>
          <p:nvSpPr>
            <p:cNvPr id="9671" name="Google Shape;9671;p61"/>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1"/>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1"/>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1"/>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1"/>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1"/>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1"/>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1"/>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1"/>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1"/>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1"/>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1"/>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1"/>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1"/>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1"/>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1"/>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1"/>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1"/>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1"/>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1"/>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1"/>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1"/>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1"/>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1"/>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1"/>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1"/>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1"/>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1"/>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61"/>
          <p:cNvGrpSpPr/>
          <p:nvPr/>
        </p:nvGrpSpPr>
        <p:grpSpPr>
          <a:xfrm>
            <a:off x="7552673" y="3674988"/>
            <a:ext cx="359186" cy="291545"/>
            <a:chOff x="7552673" y="3859563"/>
            <a:chExt cx="359186" cy="291545"/>
          </a:xfrm>
        </p:grpSpPr>
        <p:sp>
          <p:nvSpPr>
            <p:cNvPr id="9700" name="Google Shape;9700;p61"/>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1"/>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1"/>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1"/>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1"/>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1"/>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1"/>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1"/>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1"/>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1"/>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1"/>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1"/>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1"/>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1"/>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1"/>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1"/>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1"/>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1"/>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1"/>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1"/>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1"/>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1"/>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1"/>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1"/>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1"/>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1"/>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1"/>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61"/>
          <p:cNvGrpSpPr/>
          <p:nvPr/>
        </p:nvGrpSpPr>
        <p:grpSpPr>
          <a:xfrm>
            <a:off x="5310720" y="2773654"/>
            <a:ext cx="429370" cy="261672"/>
            <a:chOff x="5310720" y="2958229"/>
            <a:chExt cx="429370" cy="261672"/>
          </a:xfrm>
        </p:grpSpPr>
        <p:sp>
          <p:nvSpPr>
            <p:cNvPr id="9728" name="Google Shape;9728;p61"/>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1"/>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1"/>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1"/>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1"/>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1"/>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1"/>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1"/>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1"/>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1"/>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1"/>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1"/>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1"/>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1"/>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1"/>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1"/>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1"/>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1"/>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1"/>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1"/>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1"/>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1"/>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1"/>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1"/>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1"/>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1"/>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1"/>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1"/>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61"/>
          <p:cNvGrpSpPr/>
          <p:nvPr/>
        </p:nvGrpSpPr>
        <p:grpSpPr>
          <a:xfrm>
            <a:off x="4890477" y="2245773"/>
            <a:ext cx="389872" cy="338151"/>
            <a:chOff x="4890477" y="2430348"/>
            <a:chExt cx="389872" cy="338151"/>
          </a:xfrm>
        </p:grpSpPr>
        <p:sp>
          <p:nvSpPr>
            <p:cNvPr id="9757" name="Google Shape;9757;p61"/>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1"/>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1"/>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1"/>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1"/>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1"/>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1"/>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1"/>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1"/>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1"/>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1"/>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1"/>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1"/>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1"/>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1"/>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1"/>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1"/>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1"/>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1"/>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1"/>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61"/>
          <p:cNvGrpSpPr/>
          <p:nvPr/>
        </p:nvGrpSpPr>
        <p:grpSpPr>
          <a:xfrm>
            <a:off x="5747880" y="2258021"/>
            <a:ext cx="433645" cy="315176"/>
            <a:chOff x="5747880" y="2442596"/>
            <a:chExt cx="433645" cy="315176"/>
          </a:xfrm>
        </p:grpSpPr>
        <p:sp>
          <p:nvSpPr>
            <p:cNvPr id="9778" name="Google Shape;9778;p61"/>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1"/>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1"/>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1"/>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1"/>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1"/>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1"/>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1"/>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1"/>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1"/>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1"/>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1"/>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1"/>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1"/>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1"/>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1"/>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1"/>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1"/>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1"/>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61"/>
          <p:cNvGrpSpPr/>
          <p:nvPr/>
        </p:nvGrpSpPr>
        <p:grpSpPr>
          <a:xfrm>
            <a:off x="6226558" y="2248815"/>
            <a:ext cx="342793" cy="353389"/>
            <a:chOff x="6226558" y="2433390"/>
            <a:chExt cx="342793" cy="353389"/>
          </a:xfrm>
        </p:grpSpPr>
        <p:sp>
          <p:nvSpPr>
            <p:cNvPr id="9798" name="Google Shape;9798;p61"/>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1"/>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1"/>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1"/>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1"/>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1"/>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1"/>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1"/>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1"/>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1"/>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1"/>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1"/>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1"/>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1"/>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1"/>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1"/>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1"/>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1"/>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1"/>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1"/>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1"/>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9" name="Google Shape;9819;p61"/>
          <p:cNvGrpSpPr/>
          <p:nvPr/>
        </p:nvGrpSpPr>
        <p:grpSpPr>
          <a:xfrm>
            <a:off x="6627996" y="2265181"/>
            <a:ext cx="427980" cy="320369"/>
            <a:chOff x="6627996" y="2449756"/>
            <a:chExt cx="427980" cy="320369"/>
          </a:xfrm>
        </p:grpSpPr>
        <p:sp>
          <p:nvSpPr>
            <p:cNvPr id="9820" name="Google Shape;9820;p61"/>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1"/>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1"/>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1"/>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1"/>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1"/>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1"/>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1"/>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1"/>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61"/>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1"/>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61"/>
          <p:cNvGrpSpPr/>
          <p:nvPr/>
        </p:nvGrpSpPr>
        <p:grpSpPr>
          <a:xfrm>
            <a:off x="7073496" y="2236331"/>
            <a:ext cx="396534" cy="370096"/>
            <a:chOff x="7073496" y="2420906"/>
            <a:chExt cx="396534" cy="370096"/>
          </a:xfrm>
        </p:grpSpPr>
        <p:sp>
          <p:nvSpPr>
            <p:cNvPr id="9832" name="Google Shape;9832;p61"/>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1"/>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1"/>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1"/>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1"/>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1"/>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1"/>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1"/>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1"/>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1"/>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1"/>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1"/>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1"/>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1"/>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1"/>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1"/>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1"/>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1"/>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1"/>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1"/>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1"/>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1"/>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1"/>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1"/>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1"/>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1"/>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1"/>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1"/>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1"/>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61"/>
          <p:cNvGrpSpPr/>
          <p:nvPr/>
        </p:nvGrpSpPr>
        <p:grpSpPr>
          <a:xfrm>
            <a:off x="7975067" y="2236331"/>
            <a:ext cx="359946" cy="366031"/>
            <a:chOff x="7975067" y="2420906"/>
            <a:chExt cx="359946" cy="366031"/>
          </a:xfrm>
        </p:grpSpPr>
        <p:sp>
          <p:nvSpPr>
            <p:cNvPr id="9862" name="Google Shape;9862;p61"/>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1"/>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1"/>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1"/>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1"/>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1"/>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1"/>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1"/>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1"/>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1"/>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1"/>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1"/>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1"/>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1"/>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1"/>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1"/>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1"/>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1"/>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1"/>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1"/>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1"/>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1"/>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1"/>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1"/>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1"/>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1"/>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1"/>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1"/>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1"/>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1"/>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1"/>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1"/>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1"/>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1"/>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1"/>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1"/>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1"/>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61"/>
          <p:cNvGrpSpPr/>
          <p:nvPr/>
        </p:nvGrpSpPr>
        <p:grpSpPr>
          <a:xfrm>
            <a:off x="5390373" y="2241078"/>
            <a:ext cx="257344" cy="358215"/>
            <a:chOff x="5390373" y="2425653"/>
            <a:chExt cx="257344" cy="358215"/>
          </a:xfrm>
        </p:grpSpPr>
        <p:sp>
          <p:nvSpPr>
            <p:cNvPr id="9900" name="Google Shape;9900;p61"/>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1"/>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1"/>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1"/>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1"/>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1"/>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1"/>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1"/>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1"/>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1"/>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1"/>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1"/>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1"/>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1"/>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1"/>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1"/>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1"/>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1"/>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1"/>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1"/>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1"/>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1"/>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1"/>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1"/>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1"/>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1"/>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1"/>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1"/>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1"/>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1"/>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1"/>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1"/>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1"/>
          <p:cNvGrpSpPr/>
          <p:nvPr/>
        </p:nvGrpSpPr>
        <p:grpSpPr>
          <a:xfrm>
            <a:off x="5364617" y="4123268"/>
            <a:ext cx="285985" cy="322572"/>
            <a:chOff x="5364617" y="4307843"/>
            <a:chExt cx="285985" cy="322572"/>
          </a:xfrm>
        </p:grpSpPr>
        <p:sp>
          <p:nvSpPr>
            <p:cNvPr id="9933" name="Google Shape;9933;p61"/>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1"/>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1"/>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1"/>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1"/>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1"/>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1"/>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1"/>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1"/>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1"/>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1"/>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1"/>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1"/>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1"/>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61"/>
          <p:cNvGrpSpPr/>
          <p:nvPr/>
        </p:nvGrpSpPr>
        <p:grpSpPr>
          <a:xfrm>
            <a:off x="7539428" y="2250572"/>
            <a:ext cx="349980" cy="355697"/>
            <a:chOff x="7539428" y="2435147"/>
            <a:chExt cx="349980" cy="355697"/>
          </a:xfrm>
        </p:grpSpPr>
        <p:sp>
          <p:nvSpPr>
            <p:cNvPr id="9948" name="Google Shape;9948;p61"/>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1"/>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1"/>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1"/>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1"/>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1"/>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1"/>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1"/>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1"/>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1"/>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1"/>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1"/>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1"/>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1"/>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1"/>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1"/>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1"/>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1"/>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1"/>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1"/>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1"/>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1"/>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1"/>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1"/>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1"/>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1"/>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1"/>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1"/>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1"/>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1"/>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1"/>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1"/>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1"/>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1"/>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1"/>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1"/>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1"/>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1"/>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61"/>
          <p:cNvGrpSpPr/>
          <p:nvPr/>
        </p:nvGrpSpPr>
        <p:grpSpPr>
          <a:xfrm>
            <a:off x="6276285" y="4105355"/>
            <a:ext cx="224927" cy="360785"/>
            <a:chOff x="6276285" y="4289930"/>
            <a:chExt cx="224927" cy="360785"/>
          </a:xfrm>
        </p:grpSpPr>
        <p:sp>
          <p:nvSpPr>
            <p:cNvPr id="9987" name="Google Shape;9987;p61"/>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1"/>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1"/>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1"/>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1"/>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61"/>
          <p:cNvGrpSpPr/>
          <p:nvPr/>
        </p:nvGrpSpPr>
        <p:grpSpPr>
          <a:xfrm>
            <a:off x="6650604" y="4158466"/>
            <a:ext cx="356405" cy="278431"/>
            <a:chOff x="6650604" y="4343041"/>
            <a:chExt cx="356405" cy="278431"/>
          </a:xfrm>
        </p:grpSpPr>
        <p:sp>
          <p:nvSpPr>
            <p:cNvPr id="9993" name="Google Shape;9993;p61"/>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1"/>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1"/>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1"/>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1"/>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1"/>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1"/>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1"/>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1"/>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1"/>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1"/>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1"/>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1"/>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1"/>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1"/>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1"/>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1"/>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1"/>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1"/>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1"/>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1"/>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1"/>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61"/>
          <p:cNvGrpSpPr/>
          <p:nvPr/>
        </p:nvGrpSpPr>
        <p:grpSpPr>
          <a:xfrm>
            <a:off x="5787274" y="4124003"/>
            <a:ext cx="322572" cy="321208"/>
            <a:chOff x="5787274" y="4308578"/>
            <a:chExt cx="322572" cy="321208"/>
          </a:xfrm>
        </p:grpSpPr>
        <p:sp>
          <p:nvSpPr>
            <p:cNvPr id="10016" name="Google Shape;10016;p61"/>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1"/>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1"/>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1"/>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1"/>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1"/>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1"/>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1"/>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1"/>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1"/>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1"/>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1"/>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1"/>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1"/>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1"/>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61"/>
          <p:cNvGrpSpPr/>
          <p:nvPr/>
        </p:nvGrpSpPr>
        <p:grpSpPr>
          <a:xfrm>
            <a:off x="7139485" y="4105093"/>
            <a:ext cx="253200" cy="360418"/>
            <a:chOff x="7139485" y="4289668"/>
            <a:chExt cx="253200" cy="360418"/>
          </a:xfrm>
        </p:grpSpPr>
        <p:sp>
          <p:nvSpPr>
            <p:cNvPr id="10032" name="Google Shape;10032;p61"/>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1"/>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1"/>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1"/>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1"/>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1"/>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1"/>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1"/>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1"/>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1"/>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1"/>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1"/>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1"/>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1"/>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1"/>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1"/>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1"/>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1"/>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1"/>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1"/>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1"/>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61"/>
          <p:cNvGrpSpPr/>
          <p:nvPr/>
        </p:nvGrpSpPr>
        <p:grpSpPr>
          <a:xfrm>
            <a:off x="7579687" y="4104961"/>
            <a:ext cx="253174" cy="360549"/>
            <a:chOff x="7579687" y="4289536"/>
            <a:chExt cx="253174" cy="360549"/>
          </a:xfrm>
        </p:grpSpPr>
        <p:sp>
          <p:nvSpPr>
            <p:cNvPr id="10054" name="Google Shape;10054;p61"/>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1"/>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1"/>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1"/>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1"/>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1"/>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1"/>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1"/>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1"/>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1"/>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1"/>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1"/>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1"/>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1"/>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1"/>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1"/>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1"/>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1"/>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1"/>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1"/>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1"/>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1"/>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61"/>
          <p:cNvGrpSpPr/>
          <p:nvPr/>
        </p:nvGrpSpPr>
        <p:grpSpPr>
          <a:xfrm>
            <a:off x="4905872" y="2723192"/>
            <a:ext cx="362857" cy="362726"/>
            <a:chOff x="4905872" y="2907767"/>
            <a:chExt cx="362857" cy="362726"/>
          </a:xfrm>
        </p:grpSpPr>
        <p:sp>
          <p:nvSpPr>
            <p:cNvPr id="10077" name="Google Shape;10077;p61"/>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1"/>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1"/>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1"/>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1"/>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1"/>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1"/>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1"/>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1"/>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1"/>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1"/>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1"/>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1"/>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1"/>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1"/>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1"/>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1"/>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1"/>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1"/>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1"/>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1"/>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1"/>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1"/>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1"/>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1"/>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1"/>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1"/>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1"/>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1"/>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1"/>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1"/>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1"/>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1"/>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1"/>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1"/>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1"/>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1"/>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1"/>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1"/>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1"/>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1"/>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1"/>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1"/>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1"/>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61"/>
          <p:cNvGrpSpPr/>
          <p:nvPr/>
        </p:nvGrpSpPr>
        <p:grpSpPr>
          <a:xfrm>
            <a:off x="5816176" y="2723061"/>
            <a:ext cx="294823" cy="362831"/>
            <a:chOff x="5816176" y="2907636"/>
            <a:chExt cx="294823" cy="362831"/>
          </a:xfrm>
        </p:grpSpPr>
        <p:sp>
          <p:nvSpPr>
            <p:cNvPr id="10122" name="Google Shape;10122;p61"/>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1"/>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1"/>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1"/>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1"/>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1"/>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1"/>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1"/>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1"/>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1"/>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1"/>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1"/>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1"/>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1"/>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1"/>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1"/>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1"/>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1"/>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1"/>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1"/>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1"/>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1"/>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1"/>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1"/>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1"/>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1"/>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1"/>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1"/>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1"/>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1"/>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1"/>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1"/>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1"/>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1"/>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1"/>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1"/>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1"/>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1"/>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1"/>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1"/>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1"/>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1"/>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1"/>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1"/>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1"/>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1"/>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1"/>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1"/>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1"/>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1"/>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1"/>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61"/>
          <p:cNvGrpSpPr/>
          <p:nvPr/>
        </p:nvGrpSpPr>
        <p:grpSpPr>
          <a:xfrm>
            <a:off x="6220132" y="2771398"/>
            <a:ext cx="362726" cy="266183"/>
            <a:chOff x="6220132" y="2955973"/>
            <a:chExt cx="362726" cy="266183"/>
          </a:xfrm>
        </p:grpSpPr>
        <p:sp>
          <p:nvSpPr>
            <p:cNvPr id="10174" name="Google Shape;10174;p61"/>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1"/>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1"/>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1"/>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1"/>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1"/>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1"/>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1"/>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1"/>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1"/>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1"/>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1"/>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1"/>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1"/>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1"/>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1"/>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1"/>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1"/>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1"/>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1"/>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1"/>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1"/>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1"/>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1"/>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1"/>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1"/>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1"/>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1"/>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2" name="Google Shape;10202;p61"/>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1"/>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4" name="Google Shape;10204;p61"/>
          <p:cNvGrpSpPr/>
          <p:nvPr/>
        </p:nvGrpSpPr>
        <p:grpSpPr>
          <a:xfrm>
            <a:off x="6658158" y="2734417"/>
            <a:ext cx="362857" cy="340276"/>
            <a:chOff x="6658158" y="2918992"/>
            <a:chExt cx="362857" cy="340276"/>
          </a:xfrm>
        </p:grpSpPr>
        <p:sp>
          <p:nvSpPr>
            <p:cNvPr id="10205" name="Google Shape;10205;p61"/>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1"/>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1"/>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1"/>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1"/>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1"/>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1"/>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1"/>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1"/>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1"/>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1"/>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1"/>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1"/>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1"/>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1"/>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1"/>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1"/>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1"/>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1"/>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1"/>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61"/>
          <p:cNvGrpSpPr/>
          <p:nvPr/>
        </p:nvGrpSpPr>
        <p:grpSpPr>
          <a:xfrm>
            <a:off x="7972418" y="2723061"/>
            <a:ext cx="362726" cy="362857"/>
            <a:chOff x="7972418" y="2907636"/>
            <a:chExt cx="362726" cy="362857"/>
          </a:xfrm>
        </p:grpSpPr>
        <p:sp>
          <p:nvSpPr>
            <p:cNvPr id="10226" name="Google Shape;10226;p61"/>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1"/>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1"/>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1"/>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1"/>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1"/>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1"/>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1"/>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1"/>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1"/>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1"/>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1"/>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1"/>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1"/>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1"/>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1"/>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1"/>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1"/>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1"/>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1"/>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1"/>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1"/>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1"/>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1"/>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1"/>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1"/>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1"/>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1"/>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1"/>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1"/>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1"/>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1"/>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1"/>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1"/>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1"/>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1"/>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1"/>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1"/>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1"/>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1"/>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1"/>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1"/>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1"/>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1"/>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1"/>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1"/>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1"/>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61"/>
          <p:cNvGrpSpPr/>
          <p:nvPr/>
        </p:nvGrpSpPr>
        <p:grpSpPr>
          <a:xfrm>
            <a:off x="8040058" y="3621746"/>
            <a:ext cx="301275" cy="365480"/>
            <a:chOff x="8040058" y="3806321"/>
            <a:chExt cx="301275" cy="365480"/>
          </a:xfrm>
        </p:grpSpPr>
        <p:sp>
          <p:nvSpPr>
            <p:cNvPr id="10274" name="Google Shape;10274;p61"/>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1"/>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1"/>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1"/>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1"/>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1"/>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1"/>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1"/>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1"/>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1"/>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1"/>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61"/>
          <p:cNvGrpSpPr/>
          <p:nvPr/>
        </p:nvGrpSpPr>
        <p:grpSpPr>
          <a:xfrm>
            <a:off x="4895276" y="4113826"/>
            <a:ext cx="345941" cy="342190"/>
            <a:chOff x="4895276" y="4298401"/>
            <a:chExt cx="345941" cy="342190"/>
          </a:xfrm>
        </p:grpSpPr>
        <p:sp>
          <p:nvSpPr>
            <p:cNvPr id="10286" name="Google Shape;10286;p61"/>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1"/>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1"/>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1"/>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1"/>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1"/>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1"/>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1"/>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1"/>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1"/>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1"/>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1"/>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1"/>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1"/>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1"/>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1"/>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1"/>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1"/>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1"/>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61"/>
          <p:cNvGrpSpPr/>
          <p:nvPr/>
        </p:nvGrpSpPr>
        <p:grpSpPr>
          <a:xfrm>
            <a:off x="7949705" y="4128435"/>
            <a:ext cx="382528" cy="340669"/>
            <a:chOff x="7949705" y="4313010"/>
            <a:chExt cx="382528" cy="340669"/>
          </a:xfrm>
        </p:grpSpPr>
        <p:sp>
          <p:nvSpPr>
            <p:cNvPr id="10306" name="Google Shape;10306;p61"/>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1"/>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1"/>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1"/>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1"/>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1"/>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1"/>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1"/>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1"/>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1"/>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1"/>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1"/>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1"/>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1"/>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1"/>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61"/>
          <p:cNvGrpSpPr/>
          <p:nvPr/>
        </p:nvGrpSpPr>
        <p:grpSpPr>
          <a:xfrm>
            <a:off x="4884418" y="1795001"/>
            <a:ext cx="404008" cy="365664"/>
            <a:chOff x="4884418" y="1979576"/>
            <a:chExt cx="404008" cy="365664"/>
          </a:xfrm>
        </p:grpSpPr>
        <p:sp>
          <p:nvSpPr>
            <p:cNvPr id="10322" name="Google Shape;10322;p61"/>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1"/>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1"/>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1"/>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1"/>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1"/>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1"/>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1"/>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1"/>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1"/>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61"/>
          <p:cNvGrpSpPr/>
          <p:nvPr/>
        </p:nvGrpSpPr>
        <p:grpSpPr>
          <a:xfrm>
            <a:off x="6678877" y="3220387"/>
            <a:ext cx="304029" cy="322572"/>
            <a:chOff x="6678877" y="3404962"/>
            <a:chExt cx="304029" cy="322572"/>
          </a:xfrm>
        </p:grpSpPr>
        <p:sp>
          <p:nvSpPr>
            <p:cNvPr id="10333" name="Google Shape;10333;p61"/>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1"/>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1"/>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1"/>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1"/>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1"/>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1"/>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1"/>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1"/>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1"/>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1"/>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1"/>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1"/>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1"/>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1"/>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1"/>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1"/>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1"/>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1"/>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1"/>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1"/>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1"/>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1"/>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1"/>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1"/>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1"/>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1"/>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1"/>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1"/>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1"/>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1"/>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1"/>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1"/>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1"/>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1"/>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1"/>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61"/>
          <p:cNvGrpSpPr/>
          <p:nvPr/>
        </p:nvGrpSpPr>
        <p:grpSpPr>
          <a:xfrm>
            <a:off x="7083725" y="2713094"/>
            <a:ext cx="387721" cy="382790"/>
            <a:chOff x="7083725" y="2897669"/>
            <a:chExt cx="387721" cy="382790"/>
          </a:xfrm>
        </p:grpSpPr>
        <p:sp>
          <p:nvSpPr>
            <p:cNvPr id="10370" name="Google Shape;10370;p61"/>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1"/>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1"/>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1"/>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1"/>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1"/>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1"/>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1"/>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1"/>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1"/>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1"/>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1"/>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1"/>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1"/>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1"/>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1"/>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61"/>
          <p:cNvGrpSpPr/>
          <p:nvPr/>
        </p:nvGrpSpPr>
        <p:grpSpPr>
          <a:xfrm>
            <a:off x="7539926" y="2723166"/>
            <a:ext cx="351501" cy="362726"/>
            <a:chOff x="7539926" y="2907741"/>
            <a:chExt cx="351501" cy="362726"/>
          </a:xfrm>
        </p:grpSpPr>
        <p:sp>
          <p:nvSpPr>
            <p:cNvPr id="10387" name="Google Shape;10387;p61"/>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1"/>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1"/>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1"/>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1"/>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1"/>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1"/>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1"/>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1"/>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1"/>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1"/>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1"/>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1"/>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1"/>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1"/>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1"/>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1"/>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1"/>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1"/>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1"/>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1"/>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1"/>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1"/>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1"/>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1"/>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1"/>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1"/>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1"/>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1"/>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1"/>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1"/>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1"/>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1"/>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1"/>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1"/>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1"/>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1"/>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4" name="Google Shape;10424;p61"/>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10425" name="Google Shape;10425;p61"/>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29"/>
        <p:cNvGrpSpPr/>
        <p:nvPr/>
      </p:nvGrpSpPr>
      <p:grpSpPr>
        <a:xfrm>
          <a:off x="0" y="0"/>
          <a:ext cx="0" cy="0"/>
          <a:chOff x="0" y="0"/>
          <a:chExt cx="0" cy="0"/>
        </a:xfrm>
      </p:grpSpPr>
      <p:grpSp>
        <p:nvGrpSpPr>
          <p:cNvPr id="10430" name="Google Shape;10430;p62"/>
          <p:cNvGrpSpPr/>
          <p:nvPr/>
        </p:nvGrpSpPr>
        <p:grpSpPr>
          <a:xfrm>
            <a:off x="1770285" y="3182228"/>
            <a:ext cx="294160" cy="358367"/>
            <a:chOff x="1770285" y="3381478"/>
            <a:chExt cx="294160" cy="358367"/>
          </a:xfrm>
        </p:grpSpPr>
        <p:sp>
          <p:nvSpPr>
            <p:cNvPr id="10431" name="Google Shape;10431;p62"/>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2"/>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2"/>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62"/>
          <p:cNvGrpSpPr/>
          <p:nvPr/>
        </p:nvGrpSpPr>
        <p:grpSpPr>
          <a:xfrm>
            <a:off x="3563273" y="1339872"/>
            <a:ext cx="333198" cy="312146"/>
            <a:chOff x="3563273" y="1539122"/>
            <a:chExt cx="333198" cy="312146"/>
          </a:xfrm>
        </p:grpSpPr>
        <p:sp>
          <p:nvSpPr>
            <p:cNvPr id="10448" name="Google Shape;10448;p62"/>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62"/>
          <p:cNvGrpSpPr/>
          <p:nvPr/>
        </p:nvGrpSpPr>
        <p:grpSpPr>
          <a:xfrm>
            <a:off x="2642986" y="2256540"/>
            <a:ext cx="358813" cy="323996"/>
            <a:chOff x="2642986" y="2455790"/>
            <a:chExt cx="358813" cy="323996"/>
          </a:xfrm>
        </p:grpSpPr>
        <p:sp>
          <p:nvSpPr>
            <p:cNvPr id="10465" name="Google Shape;10465;p62"/>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62"/>
          <p:cNvGrpSpPr/>
          <p:nvPr/>
        </p:nvGrpSpPr>
        <p:grpSpPr>
          <a:xfrm>
            <a:off x="4023495" y="3590172"/>
            <a:ext cx="346517" cy="358393"/>
            <a:chOff x="4023495" y="3789422"/>
            <a:chExt cx="346517" cy="358393"/>
          </a:xfrm>
        </p:grpSpPr>
        <p:sp>
          <p:nvSpPr>
            <p:cNvPr id="10487" name="Google Shape;10487;p62"/>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62"/>
          <p:cNvGrpSpPr/>
          <p:nvPr/>
        </p:nvGrpSpPr>
        <p:grpSpPr>
          <a:xfrm>
            <a:off x="2189266" y="1788558"/>
            <a:ext cx="365341" cy="358813"/>
            <a:chOff x="2189266" y="1987808"/>
            <a:chExt cx="365341" cy="358813"/>
          </a:xfrm>
        </p:grpSpPr>
        <p:sp>
          <p:nvSpPr>
            <p:cNvPr id="10499" name="Google Shape;10499;p62"/>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62"/>
          <p:cNvGrpSpPr/>
          <p:nvPr/>
        </p:nvGrpSpPr>
        <p:grpSpPr>
          <a:xfrm>
            <a:off x="863290" y="2701556"/>
            <a:ext cx="273029" cy="358393"/>
            <a:chOff x="863290" y="2900806"/>
            <a:chExt cx="273029" cy="358393"/>
          </a:xfrm>
        </p:grpSpPr>
        <p:sp>
          <p:nvSpPr>
            <p:cNvPr id="10515" name="Google Shape;10515;p62"/>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2"/>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2"/>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2"/>
          <p:cNvGrpSpPr/>
          <p:nvPr/>
        </p:nvGrpSpPr>
        <p:grpSpPr>
          <a:xfrm>
            <a:off x="3087268" y="2269964"/>
            <a:ext cx="358367" cy="297097"/>
            <a:chOff x="3087268" y="2469214"/>
            <a:chExt cx="358367" cy="297097"/>
          </a:xfrm>
        </p:grpSpPr>
        <p:sp>
          <p:nvSpPr>
            <p:cNvPr id="10531" name="Google Shape;10531;p62"/>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62"/>
          <p:cNvGrpSpPr/>
          <p:nvPr/>
        </p:nvGrpSpPr>
        <p:grpSpPr>
          <a:xfrm>
            <a:off x="2198600" y="2245555"/>
            <a:ext cx="363506" cy="345914"/>
            <a:chOff x="2198600" y="2444805"/>
            <a:chExt cx="363506" cy="345914"/>
          </a:xfrm>
        </p:grpSpPr>
        <p:sp>
          <p:nvSpPr>
            <p:cNvPr id="10561" name="Google Shape;10561;p62"/>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2"/>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2"/>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2"/>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2"/>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2"/>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2"/>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2"/>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5" name="Google Shape;10585;p62"/>
          <p:cNvGrpSpPr/>
          <p:nvPr/>
        </p:nvGrpSpPr>
        <p:grpSpPr>
          <a:xfrm>
            <a:off x="3982779" y="2701583"/>
            <a:ext cx="361251" cy="358341"/>
            <a:chOff x="3982779" y="2900833"/>
            <a:chExt cx="361251" cy="358341"/>
          </a:xfrm>
        </p:grpSpPr>
        <p:sp>
          <p:nvSpPr>
            <p:cNvPr id="10586" name="Google Shape;10586;p62"/>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2"/>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2"/>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2"/>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2"/>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2"/>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2"/>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2"/>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2"/>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2"/>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2"/>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2"/>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2"/>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2"/>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2"/>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2"/>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2"/>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2"/>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2"/>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2"/>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2"/>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2"/>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2"/>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2"/>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2"/>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62"/>
          <p:cNvGrpSpPr/>
          <p:nvPr/>
        </p:nvGrpSpPr>
        <p:grpSpPr>
          <a:xfrm>
            <a:off x="3531550" y="2701687"/>
            <a:ext cx="358288" cy="358262"/>
            <a:chOff x="3531550" y="2900937"/>
            <a:chExt cx="358288" cy="358262"/>
          </a:xfrm>
        </p:grpSpPr>
        <p:sp>
          <p:nvSpPr>
            <p:cNvPr id="10612" name="Google Shape;10612;p62"/>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2"/>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2"/>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2"/>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2"/>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2"/>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2"/>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2"/>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2"/>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2"/>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2"/>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2"/>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2"/>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2"/>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2"/>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2"/>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2"/>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2"/>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2"/>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2"/>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2"/>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2"/>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2"/>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2"/>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2"/>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2"/>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2"/>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2"/>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62"/>
          <p:cNvGrpSpPr/>
          <p:nvPr/>
        </p:nvGrpSpPr>
        <p:grpSpPr>
          <a:xfrm>
            <a:off x="877343" y="1316696"/>
            <a:ext cx="334824" cy="358393"/>
            <a:chOff x="877343" y="1515946"/>
            <a:chExt cx="334824" cy="358393"/>
          </a:xfrm>
        </p:grpSpPr>
        <p:sp>
          <p:nvSpPr>
            <p:cNvPr id="10641" name="Google Shape;10641;p62"/>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2"/>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2"/>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2"/>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2"/>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2"/>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2"/>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2"/>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2"/>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2"/>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2"/>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2"/>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62"/>
          <p:cNvGrpSpPr/>
          <p:nvPr/>
        </p:nvGrpSpPr>
        <p:grpSpPr>
          <a:xfrm>
            <a:off x="2198521" y="3182228"/>
            <a:ext cx="333959" cy="358341"/>
            <a:chOff x="2198521" y="3381478"/>
            <a:chExt cx="333959" cy="358341"/>
          </a:xfrm>
        </p:grpSpPr>
        <p:sp>
          <p:nvSpPr>
            <p:cNvPr id="10654" name="Google Shape;10654;p62"/>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2"/>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2"/>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2"/>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2"/>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2"/>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2"/>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2"/>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2"/>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2"/>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2"/>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62"/>
          <p:cNvGrpSpPr/>
          <p:nvPr/>
        </p:nvGrpSpPr>
        <p:grpSpPr>
          <a:xfrm>
            <a:off x="2224450" y="3640982"/>
            <a:ext cx="358367" cy="303966"/>
            <a:chOff x="2224450" y="3840232"/>
            <a:chExt cx="358367" cy="303966"/>
          </a:xfrm>
        </p:grpSpPr>
        <p:sp>
          <p:nvSpPr>
            <p:cNvPr id="10666" name="Google Shape;10666;p62"/>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2"/>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2"/>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2"/>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2"/>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2"/>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2"/>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2"/>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2"/>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62"/>
          <p:cNvGrpSpPr/>
          <p:nvPr/>
        </p:nvGrpSpPr>
        <p:grpSpPr>
          <a:xfrm>
            <a:off x="1741498" y="1817922"/>
            <a:ext cx="361723" cy="299587"/>
            <a:chOff x="1741498" y="2017172"/>
            <a:chExt cx="361723" cy="299587"/>
          </a:xfrm>
        </p:grpSpPr>
        <p:sp>
          <p:nvSpPr>
            <p:cNvPr id="10676" name="Google Shape;10676;p62"/>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2"/>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2"/>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2"/>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2"/>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2"/>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2"/>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2"/>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2"/>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2"/>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2"/>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2"/>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2"/>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62"/>
          <p:cNvGrpSpPr/>
          <p:nvPr/>
        </p:nvGrpSpPr>
        <p:grpSpPr>
          <a:xfrm>
            <a:off x="1767715" y="3613820"/>
            <a:ext cx="366258" cy="357371"/>
            <a:chOff x="1767715" y="3813070"/>
            <a:chExt cx="366258" cy="357371"/>
          </a:xfrm>
        </p:grpSpPr>
        <p:sp>
          <p:nvSpPr>
            <p:cNvPr id="10690" name="Google Shape;10690;p62"/>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2"/>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2"/>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2"/>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2"/>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2"/>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2"/>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2"/>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2"/>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2"/>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2"/>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2"/>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2"/>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2"/>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2"/>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62"/>
          <p:cNvGrpSpPr/>
          <p:nvPr/>
        </p:nvGrpSpPr>
        <p:grpSpPr>
          <a:xfrm>
            <a:off x="2672770" y="3613820"/>
            <a:ext cx="358315" cy="358393"/>
            <a:chOff x="2672770" y="3813070"/>
            <a:chExt cx="358315" cy="358393"/>
          </a:xfrm>
        </p:grpSpPr>
        <p:sp>
          <p:nvSpPr>
            <p:cNvPr id="10706" name="Google Shape;10706;p62"/>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2"/>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2"/>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2"/>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2"/>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2"/>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2"/>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2"/>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2"/>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2"/>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2"/>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2"/>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2"/>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2"/>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2"/>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2"/>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2"/>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2"/>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62"/>
          <p:cNvGrpSpPr/>
          <p:nvPr/>
        </p:nvGrpSpPr>
        <p:grpSpPr>
          <a:xfrm>
            <a:off x="3577902" y="3613768"/>
            <a:ext cx="346962" cy="358393"/>
            <a:chOff x="3577903" y="3813018"/>
            <a:chExt cx="346962" cy="358393"/>
          </a:xfrm>
        </p:grpSpPr>
        <p:sp>
          <p:nvSpPr>
            <p:cNvPr id="10725" name="Google Shape;10725;p62"/>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2"/>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2"/>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2"/>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2"/>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2"/>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2"/>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2"/>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2"/>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2"/>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2"/>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2"/>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62"/>
          <p:cNvGrpSpPr/>
          <p:nvPr/>
        </p:nvGrpSpPr>
        <p:grpSpPr>
          <a:xfrm>
            <a:off x="1783865" y="1317272"/>
            <a:ext cx="337000" cy="357816"/>
            <a:chOff x="1783865" y="1516522"/>
            <a:chExt cx="337000" cy="357816"/>
          </a:xfrm>
        </p:grpSpPr>
        <p:sp>
          <p:nvSpPr>
            <p:cNvPr id="10738" name="Google Shape;10738;p62"/>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2"/>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2"/>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2"/>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2"/>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2"/>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2"/>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2"/>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2"/>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2"/>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2"/>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2"/>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2"/>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2"/>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2"/>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2"/>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2"/>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2"/>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2"/>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2"/>
          <p:cNvGrpSpPr/>
          <p:nvPr/>
        </p:nvGrpSpPr>
        <p:grpSpPr>
          <a:xfrm>
            <a:off x="848975" y="1819469"/>
            <a:ext cx="361487" cy="296389"/>
            <a:chOff x="848975" y="2018719"/>
            <a:chExt cx="361487" cy="296389"/>
          </a:xfrm>
        </p:grpSpPr>
        <p:sp>
          <p:nvSpPr>
            <p:cNvPr id="10758" name="Google Shape;10758;p62"/>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2"/>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2"/>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2"/>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2"/>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2"/>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2"/>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2"/>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2"/>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2"/>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2"/>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2"/>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2"/>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62"/>
          <p:cNvGrpSpPr/>
          <p:nvPr/>
        </p:nvGrpSpPr>
        <p:grpSpPr>
          <a:xfrm>
            <a:off x="3078826" y="1815064"/>
            <a:ext cx="374884" cy="305381"/>
            <a:chOff x="3078826" y="2014314"/>
            <a:chExt cx="374884" cy="305381"/>
          </a:xfrm>
        </p:grpSpPr>
        <p:sp>
          <p:nvSpPr>
            <p:cNvPr id="10772" name="Google Shape;10772;p62"/>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2"/>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2"/>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2"/>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2"/>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2"/>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2"/>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2"/>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2"/>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2"/>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2"/>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2"/>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2"/>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62"/>
          <p:cNvGrpSpPr/>
          <p:nvPr/>
        </p:nvGrpSpPr>
        <p:grpSpPr>
          <a:xfrm>
            <a:off x="3531183" y="2239368"/>
            <a:ext cx="359416" cy="358315"/>
            <a:chOff x="3531183" y="2438618"/>
            <a:chExt cx="359416" cy="358315"/>
          </a:xfrm>
        </p:grpSpPr>
        <p:sp>
          <p:nvSpPr>
            <p:cNvPr id="10786" name="Google Shape;10786;p62"/>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2"/>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2"/>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2"/>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2"/>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2"/>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2"/>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2"/>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2"/>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2"/>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2"/>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2"/>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2"/>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2"/>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2"/>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2"/>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2"/>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2"/>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2"/>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2"/>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2"/>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62"/>
          <p:cNvGrpSpPr/>
          <p:nvPr/>
        </p:nvGrpSpPr>
        <p:grpSpPr>
          <a:xfrm>
            <a:off x="1325898" y="3666229"/>
            <a:ext cx="358288" cy="253418"/>
            <a:chOff x="1325898" y="3865479"/>
            <a:chExt cx="358288" cy="253418"/>
          </a:xfrm>
        </p:grpSpPr>
        <p:sp>
          <p:nvSpPr>
            <p:cNvPr id="10808" name="Google Shape;10808;p62"/>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2"/>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2"/>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2"/>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2"/>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2"/>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2"/>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2"/>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62"/>
          <p:cNvGrpSpPr/>
          <p:nvPr/>
        </p:nvGrpSpPr>
        <p:grpSpPr>
          <a:xfrm>
            <a:off x="3121823" y="3613742"/>
            <a:ext cx="354933" cy="358524"/>
            <a:chOff x="3121823" y="3812992"/>
            <a:chExt cx="354933" cy="358524"/>
          </a:xfrm>
        </p:grpSpPr>
        <p:sp>
          <p:nvSpPr>
            <p:cNvPr id="10817" name="Google Shape;10817;p62"/>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2"/>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2"/>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2"/>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2"/>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2"/>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2"/>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2"/>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2"/>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2"/>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2"/>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2"/>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2"/>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2"/>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62"/>
          <p:cNvGrpSpPr/>
          <p:nvPr/>
        </p:nvGrpSpPr>
        <p:grpSpPr>
          <a:xfrm>
            <a:off x="876687" y="3614817"/>
            <a:ext cx="362457" cy="356296"/>
            <a:chOff x="876687" y="3814067"/>
            <a:chExt cx="362457" cy="356296"/>
          </a:xfrm>
        </p:grpSpPr>
        <p:sp>
          <p:nvSpPr>
            <p:cNvPr id="10832" name="Google Shape;10832;p62"/>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2"/>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2"/>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2"/>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2"/>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2"/>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2"/>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2"/>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2"/>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2"/>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2"/>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2"/>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2"/>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2"/>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2"/>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2"/>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2"/>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2"/>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2"/>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2"/>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2"/>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2"/>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2"/>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2"/>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2"/>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2"/>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62"/>
          <p:cNvGrpSpPr/>
          <p:nvPr/>
        </p:nvGrpSpPr>
        <p:grpSpPr>
          <a:xfrm>
            <a:off x="4008787" y="1316696"/>
            <a:ext cx="330734" cy="358367"/>
            <a:chOff x="4008787" y="1515946"/>
            <a:chExt cx="330734" cy="358367"/>
          </a:xfrm>
        </p:grpSpPr>
        <p:sp>
          <p:nvSpPr>
            <p:cNvPr id="10859" name="Google Shape;10859;p62"/>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2"/>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2"/>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2"/>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2"/>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2"/>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2"/>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2"/>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2"/>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2"/>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2"/>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2"/>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2"/>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2"/>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2"/>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62"/>
          <p:cNvGrpSpPr/>
          <p:nvPr/>
        </p:nvGrpSpPr>
        <p:grpSpPr>
          <a:xfrm>
            <a:off x="3962539" y="2309185"/>
            <a:ext cx="378502" cy="218470"/>
            <a:chOff x="3962539" y="2508435"/>
            <a:chExt cx="378502" cy="218470"/>
          </a:xfrm>
        </p:grpSpPr>
        <p:sp>
          <p:nvSpPr>
            <p:cNvPr id="10875" name="Google Shape;10875;p62"/>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2"/>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2"/>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2"/>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2"/>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2"/>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2"/>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2" name="Google Shape;10882;p62"/>
          <p:cNvGrpSpPr/>
          <p:nvPr/>
        </p:nvGrpSpPr>
        <p:grpSpPr>
          <a:xfrm>
            <a:off x="2241439" y="2701687"/>
            <a:ext cx="225811" cy="358262"/>
            <a:chOff x="2241439" y="2900937"/>
            <a:chExt cx="225811" cy="358262"/>
          </a:xfrm>
        </p:grpSpPr>
        <p:sp>
          <p:nvSpPr>
            <p:cNvPr id="10883" name="Google Shape;10883;p62"/>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2"/>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2"/>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2"/>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2"/>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2"/>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2"/>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2"/>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2"/>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2"/>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2"/>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2"/>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2"/>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2"/>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2"/>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2"/>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2"/>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62"/>
          <p:cNvGrpSpPr/>
          <p:nvPr/>
        </p:nvGrpSpPr>
        <p:grpSpPr>
          <a:xfrm>
            <a:off x="3533936" y="3237888"/>
            <a:ext cx="361775" cy="246969"/>
            <a:chOff x="3533936" y="3437138"/>
            <a:chExt cx="361775" cy="246969"/>
          </a:xfrm>
        </p:grpSpPr>
        <p:sp>
          <p:nvSpPr>
            <p:cNvPr id="10901" name="Google Shape;10901;p62"/>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2"/>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2"/>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2"/>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2"/>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2"/>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2"/>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2"/>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2"/>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2"/>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2"/>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62"/>
          <p:cNvGrpSpPr/>
          <p:nvPr/>
        </p:nvGrpSpPr>
        <p:grpSpPr>
          <a:xfrm>
            <a:off x="3531838" y="1806202"/>
            <a:ext cx="358288" cy="323209"/>
            <a:chOff x="3531838" y="2005452"/>
            <a:chExt cx="358288" cy="323209"/>
          </a:xfrm>
        </p:grpSpPr>
        <p:sp>
          <p:nvSpPr>
            <p:cNvPr id="10913" name="Google Shape;10913;p62"/>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2"/>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2"/>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2"/>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2"/>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2"/>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2"/>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2"/>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2"/>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2"/>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2"/>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2"/>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2"/>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6" name="Google Shape;10926;p62"/>
          <p:cNvGrpSpPr/>
          <p:nvPr/>
        </p:nvGrpSpPr>
        <p:grpSpPr>
          <a:xfrm>
            <a:off x="3136452" y="1316696"/>
            <a:ext cx="297988" cy="358393"/>
            <a:chOff x="3136452" y="1515946"/>
            <a:chExt cx="297988" cy="358393"/>
          </a:xfrm>
        </p:grpSpPr>
        <p:sp>
          <p:nvSpPr>
            <p:cNvPr id="10927" name="Google Shape;10927;p62"/>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2"/>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2"/>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2"/>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2"/>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2"/>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2"/>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2"/>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2"/>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2"/>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2"/>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2"/>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62"/>
          <p:cNvGrpSpPr/>
          <p:nvPr/>
        </p:nvGrpSpPr>
        <p:grpSpPr>
          <a:xfrm>
            <a:off x="2674893" y="1316696"/>
            <a:ext cx="332254" cy="358393"/>
            <a:chOff x="2674893" y="1515946"/>
            <a:chExt cx="332254" cy="358393"/>
          </a:xfrm>
        </p:grpSpPr>
        <p:sp>
          <p:nvSpPr>
            <p:cNvPr id="10940" name="Google Shape;10940;p62"/>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2"/>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2"/>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2"/>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2"/>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2"/>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2"/>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2"/>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2"/>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2"/>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2"/>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2"/>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2"/>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2"/>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2"/>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2"/>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2"/>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2"/>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2"/>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2"/>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2"/>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2"/>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62"/>
          <p:cNvGrpSpPr/>
          <p:nvPr/>
        </p:nvGrpSpPr>
        <p:grpSpPr>
          <a:xfrm>
            <a:off x="1753768" y="2239263"/>
            <a:ext cx="358839" cy="358419"/>
            <a:chOff x="1753768" y="2438513"/>
            <a:chExt cx="358839" cy="358419"/>
          </a:xfrm>
        </p:grpSpPr>
        <p:sp>
          <p:nvSpPr>
            <p:cNvPr id="10963" name="Google Shape;10963;p62"/>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2"/>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2"/>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2"/>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2"/>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2"/>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2"/>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2"/>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2"/>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62"/>
          <p:cNvGrpSpPr/>
          <p:nvPr/>
        </p:nvGrpSpPr>
        <p:grpSpPr>
          <a:xfrm>
            <a:off x="2246840" y="1316722"/>
            <a:ext cx="301423" cy="358367"/>
            <a:chOff x="2246840" y="1515972"/>
            <a:chExt cx="301423" cy="358367"/>
          </a:xfrm>
        </p:grpSpPr>
        <p:sp>
          <p:nvSpPr>
            <p:cNvPr id="10973" name="Google Shape;10973;p62"/>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2"/>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2"/>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2"/>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2"/>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2"/>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2"/>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2"/>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2"/>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2"/>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2"/>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2"/>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2"/>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2"/>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2"/>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2"/>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2"/>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2"/>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2"/>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2"/>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62"/>
          <p:cNvGrpSpPr/>
          <p:nvPr/>
        </p:nvGrpSpPr>
        <p:grpSpPr>
          <a:xfrm>
            <a:off x="2703575" y="4087256"/>
            <a:ext cx="339097" cy="358446"/>
            <a:chOff x="2703575" y="4286506"/>
            <a:chExt cx="339097" cy="358446"/>
          </a:xfrm>
        </p:grpSpPr>
        <p:sp>
          <p:nvSpPr>
            <p:cNvPr id="10994" name="Google Shape;10994;p62"/>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2"/>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2"/>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2"/>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2"/>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2"/>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2"/>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2"/>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2"/>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2"/>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2"/>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62"/>
          <p:cNvGrpSpPr/>
          <p:nvPr/>
        </p:nvGrpSpPr>
        <p:grpSpPr>
          <a:xfrm>
            <a:off x="2638346" y="1806281"/>
            <a:ext cx="358551" cy="322869"/>
            <a:chOff x="2638346" y="2005531"/>
            <a:chExt cx="358551" cy="322869"/>
          </a:xfrm>
        </p:grpSpPr>
        <p:sp>
          <p:nvSpPr>
            <p:cNvPr id="11006" name="Google Shape;11006;p62"/>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2"/>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2"/>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2"/>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2"/>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2"/>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2"/>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2"/>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2"/>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2"/>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2"/>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2"/>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2"/>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2"/>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2"/>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2"/>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62"/>
          <p:cNvGrpSpPr/>
          <p:nvPr/>
        </p:nvGrpSpPr>
        <p:grpSpPr>
          <a:xfrm>
            <a:off x="2695605" y="2701583"/>
            <a:ext cx="221826" cy="358419"/>
            <a:chOff x="2695605" y="2900833"/>
            <a:chExt cx="221826" cy="358419"/>
          </a:xfrm>
        </p:grpSpPr>
        <p:sp>
          <p:nvSpPr>
            <p:cNvPr id="11023" name="Google Shape;11023;p62"/>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2"/>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2"/>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2"/>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2"/>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2"/>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2"/>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2"/>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2"/>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2"/>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62"/>
          <p:cNvGrpSpPr/>
          <p:nvPr/>
        </p:nvGrpSpPr>
        <p:grpSpPr>
          <a:xfrm>
            <a:off x="1309564" y="3182254"/>
            <a:ext cx="320509" cy="358341"/>
            <a:chOff x="1309564" y="3381504"/>
            <a:chExt cx="320509" cy="358341"/>
          </a:xfrm>
        </p:grpSpPr>
        <p:sp>
          <p:nvSpPr>
            <p:cNvPr id="11034" name="Google Shape;11034;p62"/>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2"/>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2"/>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2"/>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2"/>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2"/>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2"/>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2"/>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2"/>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2"/>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2"/>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62"/>
          <p:cNvGrpSpPr/>
          <p:nvPr/>
        </p:nvGrpSpPr>
        <p:grpSpPr>
          <a:xfrm>
            <a:off x="1309486" y="2243170"/>
            <a:ext cx="359311" cy="350554"/>
            <a:chOff x="1309486" y="2442420"/>
            <a:chExt cx="359311" cy="350554"/>
          </a:xfrm>
        </p:grpSpPr>
        <p:sp>
          <p:nvSpPr>
            <p:cNvPr id="11046" name="Google Shape;11046;p62"/>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2"/>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2"/>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2"/>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2"/>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2"/>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2"/>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2"/>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2"/>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2"/>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2"/>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2"/>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2"/>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2"/>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2"/>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2"/>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2"/>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2"/>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2"/>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2"/>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2"/>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2"/>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2"/>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2"/>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62"/>
          <p:cNvGrpSpPr/>
          <p:nvPr/>
        </p:nvGrpSpPr>
        <p:grpSpPr>
          <a:xfrm>
            <a:off x="3125755" y="3182254"/>
            <a:ext cx="278115" cy="358341"/>
            <a:chOff x="3125755" y="3381504"/>
            <a:chExt cx="278115" cy="358341"/>
          </a:xfrm>
        </p:grpSpPr>
        <p:sp>
          <p:nvSpPr>
            <p:cNvPr id="11071" name="Google Shape;11071;p62"/>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2"/>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2"/>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2"/>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2"/>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2"/>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2"/>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2"/>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2"/>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2"/>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2"/>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2"/>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2"/>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2"/>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2"/>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62"/>
          <p:cNvGrpSpPr/>
          <p:nvPr/>
        </p:nvGrpSpPr>
        <p:grpSpPr>
          <a:xfrm>
            <a:off x="1298081" y="1797341"/>
            <a:ext cx="358577" cy="341011"/>
            <a:chOff x="1298081" y="1996591"/>
            <a:chExt cx="358577" cy="341011"/>
          </a:xfrm>
        </p:grpSpPr>
        <p:sp>
          <p:nvSpPr>
            <p:cNvPr id="11087" name="Google Shape;11087;p62"/>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2"/>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2"/>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2"/>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2"/>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2"/>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2"/>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2"/>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2"/>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2"/>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2"/>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2"/>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2"/>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2"/>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2"/>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2"/>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2"/>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2"/>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2"/>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2"/>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2"/>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62"/>
          <p:cNvGrpSpPr/>
          <p:nvPr/>
        </p:nvGrpSpPr>
        <p:grpSpPr>
          <a:xfrm>
            <a:off x="3985322" y="3188153"/>
            <a:ext cx="358682" cy="346386"/>
            <a:chOff x="3985322" y="3387403"/>
            <a:chExt cx="358682" cy="346386"/>
          </a:xfrm>
        </p:grpSpPr>
        <p:sp>
          <p:nvSpPr>
            <p:cNvPr id="11109" name="Google Shape;11109;p62"/>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2"/>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2"/>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2"/>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2"/>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2"/>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2"/>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2"/>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2"/>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2"/>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2"/>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2"/>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2"/>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2"/>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2"/>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2"/>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2"/>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2"/>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2"/>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2"/>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62"/>
          <p:cNvGrpSpPr/>
          <p:nvPr/>
        </p:nvGrpSpPr>
        <p:grpSpPr>
          <a:xfrm>
            <a:off x="2162341" y="4087361"/>
            <a:ext cx="351341" cy="358262"/>
            <a:chOff x="2162341" y="4286611"/>
            <a:chExt cx="351341" cy="358262"/>
          </a:xfrm>
        </p:grpSpPr>
        <p:sp>
          <p:nvSpPr>
            <p:cNvPr id="11130" name="Google Shape;11130;p62"/>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2"/>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2"/>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2"/>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2"/>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2"/>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2"/>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2"/>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2"/>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2"/>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2"/>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62"/>
          <p:cNvGrpSpPr/>
          <p:nvPr/>
        </p:nvGrpSpPr>
        <p:grpSpPr>
          <a:xfrm>
            <a:off x="869949" y="3182228"/>
            <a:ext cx="303389" cy="358472"/>
            <a:chOff x="869949" y="3381478"/>
            <a:chExt cx="303389" cy="358472"/>
          </a:xfrm>
        </p:grpSpPr>
        <p:sp>
          <p:nvSpPr>
            <p:cNvPr id="11142" name="Google Shape;11142;p62"/>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2"/>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2"/>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2"/>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2"/>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2"/>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2"/>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2"/>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0" name="Google Shape;11150;p62"/>
          <p:cNvGrpSpPr/>
          <p:nvPr/>
        </p:nvGrpSpPr>
        <p:grpSpPr>
          <a:xfrm>
            <a:off x="1772461" y="2701583"/>
            <a:ext cx="261729" cy="358393"/>
            <a:chOff x="1772461" y="2900833"/>
            <a:chExt cx="261729" cy="358393"/>
          </a:xfrm>
        </p:grpSpPr>
        <p:sp>
          <p:nvSpPr>
            <p:cNvPr id="11151" name="Google Shape;11151;p62"/>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2"/>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2"/>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2"/>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2"/>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2"/>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2"/>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2"/>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2"/>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2"/>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2"/>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2"/>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2"/>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2"/>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2"/>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2"/>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2"/>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2"/>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2"/>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0" name="Google Shape;11170;p62"/>
          <p:cNvGrpSpPr/>
          <p:nvPr/>
        </p:nvGrpSpPr>
        <p:grpSpPr>
          <a:xfrm>
            <a:off x="1352587" y="1316827"/>
            <a:ext cx="310992" cy="358262"/>
            <a:chOff x="1352587" y="1516077"/>
            <a:chExt cx="310992" cy="358262"/>
          </a:xfrm>
        </p:grpSpPr>
        <p:sp>
          <p:nvSpPr>
            <p:cNvPr id="11171" name="Google Shape;11171;p62"/>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2"/>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2"/>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2"/>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2"/>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2"/>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2"/>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2"/>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2"/>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2"/>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2"/>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2"/>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2"/>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2"/>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2"/>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2"/>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2"/>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2"/>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2"/>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2"/>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1" name="Google Shape;11191;p62"/>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2" name="Google Shape;11192;p62"/>
          <p:cNvGrpSpPr/>
          <p:nvPr/>
        </p:nvGrpSpPr>
        <p:grpSpPr>
          <a:xfrm>
            <a:off x="1319160" y="2701687"/>
            <a:ext cx="265295" cy="358262"/>
            <a:chOff x="1319160" y="2900937"/>
            <a:chExt cx="265295" cy="358262"/>
          </a:xfrm>
        </p:grpSpPr>
        <p:sp>
          <p:nvSpPr>
            <p:cNvPr id="11193" name="Google Shape;11193;p62"/>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2"/>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2"/>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2"/>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2"/>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2"/>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2"/>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2"/>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2"/>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2"/>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2"/>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2"/>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2"/>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2"/>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2"/>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2"/>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2"/>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2"/>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2"/>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2"/>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2"/>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62"/>
          <p:cNvGrpSpPr/>
          <p:nvPr/>
        </p:nvGrpSpPr>
        <p:grpSpPr>
          <a:xfrm>
            <a:off x="3978401" y="1805966"/>
            <a:ext cx="358839" cy="323472"/>
            <a:chOff x="3978401" y="2005216"/>
            <a:chExt cx="358839" cy="323472"/>
          </a:xfrm>
        </p:grpSpPr>
        <p:sp>
          <p:nvSpPr>
            <p:cNvPr id="11215" name="Google Shape;11215;p62"/>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2"/>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2"/>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2"/>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2"/>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2"/>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2"/>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2"/>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2"/>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2"/>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62"/>
          <p:cNvGrpSpPr/>
          <p:nvPr/>
        </p:nvGrpSpPr>
        <p:grpSpPr>
          <a:xfrm>
            <a:off x="865099" y="2239394"/>
            <a:ext cx="360569" cy="358210"/>
            <a:chOff x="865099" y="2438644"/>
            <a:chExt cx="360569" cy="358210"/>
          </a:xfrm>
        </p:grpSpPr>
        <p:sp>
          <p:nvSpPr>
            <p:cNvPr id="11226" name="Google Shape;11226;p62"/>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2"/>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2"/>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2"/>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2"/>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2"/>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2"/>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2"/>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2"/>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2"/>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2"/>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2"/>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2"/>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2"/>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2"/>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62"/>
          <p:cNvGrpSpPr/>
          <p:nvPr/>
        </p:nvGrpSpPr>
        <p:grpSpPr>
          <a:xfrm>
            <a:off x="3126490" y="2701766"/>
            <a:ext cx="265242" cy="358288"/>
            <a:chOff x="3126490" y="2901016"/>
            <a:chExt cx="265242" cy="358288"/>
          </a:xfrm>
        </p:grpSpPr>
        <p:sp>
          <p:nvSpPr>
            <p:cNvPr id="11242" name="Google Shape;11242;p62"/>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2"/>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2"/>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2"/>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2"/>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2"/>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2"/>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2"/>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2"/>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2"/>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2"/>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2"/>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2"/>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2"/>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2"/>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2"/>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2"/>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62"/>
          <p:cNvGrpSpPr/>
          <p:nvPr/>
        </p:nvGrpSpPr>
        <p:grpSpPr>
          <a:xfrm>
            <a:off x="2671485" y="3182202"/>
            <a:ext cx="289336" cy="358393"/>
            <a:chOff x="2671485" y="3381452"/>
            <a:chExt cx="289336" cy="358393"/>
          </a:xfrm>
        </p:grpSpPr>
        <p:sp>
          <p:nvSpPr>
            <p:cNvPr id="11260" name="Google Shape;11260;p62"/>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2"/>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2"/>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2"/>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2"/>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2"/>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2"/>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2"/>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2"/>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2"/>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2"/>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2"/>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2"/>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2"/>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2"/>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62"/>
          <p:cNvGrpSpPr/>
          <p:nvPr/>
        </p:nvGrpSpPr>
        <p:grpSpPr>
          <a:xfrm>
            <a:off x="7153891" y="1314152"/>
            <a:ext cx="289546" cy="364974"/>
            <a:chOff x="7153891" y="1513402"/>
            <a:chExt cx="289546" cy="364974"/>
          </a:xfrm>
        </p:grpSpPr>
        <p:sp>
          <p:nvSpPr>
            <p:cNvPr id="11276" name="Google Shape;11276;p62"/>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2"/>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2"/>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2"/>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2"/>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2"/>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2"/>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2"/>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2"/>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2"/>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2"/>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2"/>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2"/>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2"/>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2"/>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62"/>
          <p:cNvGrpSpPr/>
          <p:nvPr/>
        </p:nvGrpSpPr>
        <p:grpSpPr>
          <a:xfrm>
            <a:off x="6255941" y="3598300"/>
            <a:ext cx="284958" cy="364974"/>
            <a:chOff x="6255941" y="3797550"/>
            <a:chExt cx="284958" cy="364974"/>
          </a:xfrm>
        </p:grpSpPr>
        <p:sp>
          <p:nvSpPr>
            <p:cNvPr id="11292" name="Google Shape;11292;p62"/>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2"/>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2"/>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2"/>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2"/>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2"/>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2"/>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2"/>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2"/>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2"/>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2"/>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2"/>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2"/>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2"/>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2"/>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62"/>
          <p:cNvGrpSpPr/>
          <p:nvPr/>
        </p:nvGrpSpPr>
        <p:grpSpPr>
          <a:xfrm>
            <a:off x="6698309" y="1314152"/>
            <a:ext cx="300557" cy="364974"/>
            <a:chOff x="6698309" y="1513402"/>
            <a:chExt cx="300557" cy="364974"/>
          </a:xfrm>
        </p:grpSpPr>
        <p:sp>
          <p:nvSpPr>
            <p:cNvPr id="11308" name="Google Shape;11308;p62"/>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2"/>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2"/>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2"/>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2"/>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2"/>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2"/>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2"/>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2"/>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2"/>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2"/>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2"/>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2"/>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2"/>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2"/>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2"/>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2"/>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5" name="Google Shape;11325;p62"/>
          <p:cNvGrpSpPr/>
          <p:nvPr/>
        </p:nvGrpSpPr>
        <p:grpSpPr>
          <a:xfrm>
            <a:off x="5327187" y="1314152"/>
            <a:ext cx="342243" cy="364974"/>
            <a:chOff x="5327187" y="1513402"/>
            <a:chExt cx="342243" cy="364974"/>
          </a:xfrm>
        </p:grpSpPr>
        <p:sp>
          <p:nvSpPr>
            <p:cNvPr id="11326" name="Google Shape;11326;p62"/>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2"/>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2"/>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2"/>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2"/>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2"/>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2"/>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2"/>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2"/>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2"/>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2"/>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2"/>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2"/>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2"/>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2"/>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62"/>
          <p:cNvGrpSpPr/>
          <p:nvPr/>
        </p:nvGrpSpPr>
        <p:grpSpPr>
          <a:xfrm>
            <a:off x="5782978" y="1314152"/>
            <a:ext cx="330839" cy="364974"/>
            <a:chOff x="5782978" y="1513402"/>
            <a:chExt cx="330839" cy="364974"/>
          </a:xfrm>
        </p:grpSpPr>
        <p:sp>
          <p:nvSpPr>
            <p:cNvPr id="11342" name="Google Shape;11342;p62"/>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2"/>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2"/>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2"/>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2"/>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2"/>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2"/>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2"/>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2"/>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2"/>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2"/>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2"/>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2"/>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2"/>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2"/>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2"/>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62"/>
          <p:cNvGrpSpPr/>
          <p:nvPr/>
        </p:nvGrpSpPr>
        <p:grpSpPr>
          <a:xfrm>
            <a:off x="4905609" y="3598300"/>
            <a:ext cx="285063" cy="364974"/>
            <a:chOff x="4905609" y="3797550"/>
            <a:chExt cx="285063" cy="364974"/>
          </a:xfrm>
        </p:grpSpPr>
        <p:sp>
          <p:nvSpPr>
            <p:cNvPr id="11359" name="Google Shape;11359;p62"/>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2"/>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2"/>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2"/>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2"/>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2"/>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2"/>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2"/>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2"/>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2"/>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2"/>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2"/>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2"/>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2"/>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2"/>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2"/>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62"/>
          <p:cNvGrpSpPr/>
          <p:nvPr/>
        </p:nvGrpSpPr>
        <p:grpSpPr>
          <a:xfrm>
            <a:off x="8056219" y="1314100"/>
            <a:ext cx="285168" cy="365026"/>
            <a:chOff x="8056219" y="1513350"/>
            <a:chExt cx="285168" cy="365026"/>
          </a:xfrm>
        </p:grpSpPr>
        <p:sp>
          <p:nvSpPr>
            <p:cNvPr id="11376" name="Google Shape;11376;p62"/>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2"/>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2"/>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2"/>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2"/>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2"/>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2"/>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2"/>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2"/>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2"/>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2"/>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2"/>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2"/>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2"/>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2"/>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2"/>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2" name="Google Shape;11392;p62"/>
          <p:cNvGrpSpPr/>
          <p:nvPr/>
        </p:nvGrpSpPr>
        <p:grpSpPr>
          <a:xfrm>
            <a:off x="6233054" y="1314152"/>
            <a:ext cx="330839" cy="364974"/>
            <a:chOff x="6233054" y="1513402"/>
            <a:chExt cx="330839" cy="364974"/>
          </a:xfrm>
        </p:grpSpPr>
        <p:sp>
          <p:nvSpPr>
            <p:cNvPr id="11393" name="Google Shape;11393;p62"/>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2"/>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2"/>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2"/>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2"/>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2"/>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2"/>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2"/>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2"/>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2"/>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2"/>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2"/>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2"/>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2"/>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2"/>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2"/>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2"/>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2"/>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2"/>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2"/>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2"/>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2"/>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62"/>
          <p:cNvGrpSpPr/>
          <p:nvPr/>
        </p:nvGrpSpPr>
        <p:grpSpPr>
          <a:xfrm>
            <a:off x="5805866" y="3598221"/>
            <a:ext cx="285168" cy="365288"/>
            <a:chOff x="5805866" y="3797471"/>
            <a:chExt cx="285168" cy="365288"/>
          </a:xfrm>
        </p:grpSpPr>
        <p:sp>
          <p:nvSpPr>
            <p:cNvPr id="11416" name="Google Shape;11416;p62"/>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2"/>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2"/>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2"/>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2"/>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2"/>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2"/>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2"/>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2"/>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2"/>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2"/>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2"/>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2"/>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2"/>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2"/>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2"/>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2"/>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2"/>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2"/>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2"/>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62"/>
          <p:cNvGrpSpPr/>
          <p:nvPr/>
        </p:nvGrpSpPr>
        <p:grpSpPr>
          <a:xfrm>
            <a:off x="5355790" y="3598221"/>
            <a:ext cx="284958" cy="365052"/>
            <a:chOff x="5355790" y="3797471"/>
            <a:chExt cx="284958" cy="365052"/>
          </a:xfrm>
        </p:grpSpPr>
        <p:sp>
          <p:nvSpPr>
            <p:cNvPr id="11437" name="Google Shape;11437;p62"/>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2"/>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2"/>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2"/>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2"/>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2"/>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2"/>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2"/>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2"/>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2"/>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2"/>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2"/>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2"/>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2"/>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2"/>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2"/>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2"/>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2"/>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2"/>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2"/>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2"/>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2"/>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2"/>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2"/>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62"/>
          <p:cNvGrpSpPr/>
          <p:nvPr/>
        </p:nvGrpSpPr>
        <p:grpSpPr>
          <a:xfrm>
            <a:off x="7156067" y="3598300"/>
            <a:ext cx="285089" cy="364974"/>
            <a:chOff x="7156067" y="3797550"/>
            <a:chExt cx="285089" cy="364974"/>
          </a:xfrm>
        </p:grpSpPr>
        <p:sp>
          <p:nvSpPr>
            <p:cNvPr id="11462" name="Google Shape;11462;p62"/>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2"/>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2"/>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2"/>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2"/>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2"/>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2"/>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2"/>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2"/>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2"/>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2"/>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2"/>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2"/>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2"/>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2"/>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2"/>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2"/>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2"/>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62"/>
          <p:cNvGrpSpPr/>
          <p:nvPr/>
        </p:nvGrpSpPr>
        <p:grpSpPr>
          <a:xfrm>
            <a:off x="6255941" y="4086837"/>
            <a:ext cx="284958" cy="364948"/>
            <a:chOff x="6255941" y="4286087"/>
            <a:chExt cx="284958" cy="364948"/>
          </a:xfrm>
        </p:grpSpPr>
        <p:sp>
          <p:nvSpPr>
            <p:cNvPr id="11481" name="Google Shape;11481;p62"/>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2"/>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2"/>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2"/>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2"/>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2"/>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2"/>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2"/>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2"/>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2"/>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2"/>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2"/>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2"/>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2"/>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2"/>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2"/>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2"/>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2"/>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2"/>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2"/>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2"/>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62"/>
          <p:cNvGrpSpPr/>
          <p:nvPr/>
        </p:nvGrpSpPr>
        <p:grpSpPr>
          <a:xfrm>
            <a:off x="7606143" y="3598352"/>
            <a:ext cx="285089" cy="364948"/>
            <a:chOff x="7606143" y="3797602"/>
            <a:chExt cx="285089" cy="364948"/>
          </a:xfrm>
        </p:grpSpPr>
        <p:sp>
          <p:nvSpPr>
            <p:cNvPr id="11503" name="Google Shape;11503;p62"/>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2"/>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2"/>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2"/>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2"/>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2"/>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2"/>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2"/>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2"/>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2"/>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2"/>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2"/>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2"/>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2"/>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2"/>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2"/>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2"/>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2"/>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2"/>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2"/>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2"/>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62"/>
          <p:cNvGrpSpPr/>
          <p:nvPr/>
        </p:nvGrpSpPr>
        <p:grpSpPr>
          <a:xfrm>
            <a:off x="7606143" y="3157269"/>
            <a:ext cx="285089" cy="365052"/>
            <a:chOff x="7606143" y="3356519"/>
            <a:chExt cx="285089" cy="365052"/>
          </a:xfrm>
        </p:grpSpPr>
        <p:sp>
          <p:nvSpPr>
            <p:cNvPr id="11525" name="Google Shape;11525;p62"/>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2"/>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2"/>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2"/>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2"/>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2"/>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2"/>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2"/>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2"/>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2"/>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2"/>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2"/>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2"/>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2"/>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2"/>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2"/>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2"/>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62"/>
          <p:cNvGrpSpPr/>
          <p:nvPr/>
        </p:nvGrpSpPr>
        <p:grpSpPr>
          <a:xfrm>
            <a:off x="4905557" y="4086260"/>
            <a:ext cx="285797" cy="366390"/>
            <a:chOff x="4905557" y="4285510"/>
            <a:chExt cx="285797" cy="366390"/>
          </a:xfrm>
        </p:grpSpPr>
        <p:sp>
          <p:nvSpPr>
            <p:cNvPr id="11543" name="Google Shape;11543;p62"/>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2"/>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2"/>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2"/>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2"/>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2"/>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2"/>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2"/>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2"/>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2"/>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2"/>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2"/>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2"/>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2"/>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2"/>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2"/>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62"/>
          <p:cNvGrpSpPr/>
          <p:nvPr/>
        </p:nvGrpSpPr>
        <p:grpSpPr>
          <a:xfrm>
            <a:off x="7606248" y="2232053"/>
            <a:ext cx="284984" cy="364843"/>
            <a:chOff x="7606248" y="2431303"/>
            <a:chExt cx="284984" cy="364843"/>
          </a:xfrm>
        </p:grpSpPr>
        <p:sp>
          <p:nvSpPr>
            <p:cNvPr id="11560" name="Google Shape;11560;p62"/>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2"/>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2"/>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2"/>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2"/>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2"/>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2"/>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2"/>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2"/>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2"/>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2"/>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2"/>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2"/>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2"/>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2"/>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2"/>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62"/>
          <p:cNvGrpSpPr/>
          <p:nvPr/>
        </p:nvGrpSpPr>
        <p:grpSpPr>
          <a:xfrm>
            <a:off x="5805866" y="4086837"/>
            <a:ext cx="284879" cy="364948"/>
            <a:chOff x="5805866" y="4286087"/>
            <a:chExt cx="284879" cy="364948"/>
          </a:xfrm>
        </p:grpSpPr>
        <p:sp>
          <p:nvSpPr>
            <p:cNvPr id="11577" name="Google Shape;11577;p62"/>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2"/>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2"/>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2"/>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2"/>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2"/>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2"/>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2"/>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2"/>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2"/>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2"/>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2"/>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2"/>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2"/>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2"/>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2"/>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2"/>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2"/>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2"/>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2"/>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2"/>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2"/>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62"/>
          <p:cNvGrpSpPr/>
          <p:nvPr/>
        </p:nvGrpSpPr>
        <p:grpSpPr>
          <a:xfrm>
            <a:off x="5355790" y="4086837"/>
            <a:ext cx="284958" cy="364948"/>
            <a:chOff x="5355790" y="4286087"/>
            <a:chExt cx="284958" cy="364948"/>
          </a:xfrm>
        </p:grpSpPr>
        <p:sp>
          <p:nvSpPr>
            <p:cNvPr id="11600" name="Google Shape;11600;p62"/>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2"/>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2"/>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2"/>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2"/>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2"/>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2"/>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2"/>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2"/>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2"/>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2"/>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2"/>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2"/>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2"/>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2"/>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2"/>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2"/>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2"/>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2"/>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2"/>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2"/>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2"/>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2"/>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62"/>
          <p:cNvGrpSpPr/>
          <p:nvPr/>
        </p:nvGrpSpPr>
        <p:grpSpPr>
          <a:xfrm>
            <a:off x="8056219" y="1784258"/>
            <a:ext cx="284984" cy="364869"/>
            <a:chOff x="8056219" y="1983508"/>
            <a:chExt cx="284984" cy="364869"/>
          </a:xfrm>
        </p:grpSpPr>
        <p:sp>
          <p:nvSpPr>
            <p:cNvPr id="11624" name="Google Shape;11624;p62"/>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2"/>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2"/>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2"/>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2"/>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2"/>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2"/>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2"/>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2"/>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2"/>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2"/>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2"/>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2"/>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2"/>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62"/>
          <p:cNvGrpSpPr/>
          <p:nvPr/>
        </p:nvGrpSpPr>
        <p:grpSpPr>
          <a:xfrm>
            <a:off x="7161782" y="4086732"/>
            <a:ext cx="273580" cy="365131"/>
            <a:chOff x="7161782" y="4285982"/>
            <a:chExt cx="273580" cy="365131"/>
          </a:xfrm>
        </p:grpSpPr>
        <p:sp>
          <p:nvSpPr>
            <p:cNvPr id="11639" name="Google Shape;11639;p62"/>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2"/>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2"/>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2"/>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2"/>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2"/>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2"/>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2"/>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2"/>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2"/>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2"/>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2"/>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2"/>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2"/>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2"/>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62"/>
          <p:cNvGrpSpPr/>
          <p:nvPr/>
        </p:nvGrpSpPr>
        <p:grpSpPr>
          <a:xfrm>
            <a:off x="7606352" y="1784258"/>
            <a:ext cx="285063" cy="364869"/>
            <a:chOff x="7606352" y="1983508"/>
            <a:chExt cx="285063" cy="364869"/>
          </a:xfrm>
        </p:grpSpPr>
        <p:sp>
          <p:nvSpPr>
            <p:cNvPr id="11655" name="Google Shape;11655;p62"/>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2"/>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2"/>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2"/>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2"/>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2"/>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2"/>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2"/>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2"/>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2"/>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2"/>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2"/>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2"/>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2"/>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2"/>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62"/>
          <p:cNvGrpSpPr/>
          <p:nvPr/>
        </p:nvGrpSpPr>
        <p:grpSpPr>
          <a:xfrm>
            <a:off x="7611937" y="4086837"/>
            <a:ext cx="273580" cy="365052"/>
            <a:chOff x="7611937" y="4286087"/>
            <a:chExt cx="273580" cy="365052"/>
          </a:xfrm>
        </p:grpSpPr>
        <p:sp>
          <p:nvSpPr>
            <p:cNvPr id="11671" name="Google Shape;11671;p62"/>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2"/>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2"/>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2"/>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2"/>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2"/>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2"/>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2"/>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2"/>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2"/>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2"/>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2"/>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2"/>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2"/>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2"/>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2"/>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2"/>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2"/>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2"/>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2"/>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2"/>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62"/>
          <p:cNvGrpSpPr/>
          <p:nvPr/>
        </p:nvGrpSpPr>
        <p:grpSpPr>
          <a:xfrm>
            <a:off x="8061934" y="2231948"/>
            <a:ext cx="273658" cy="365052"/>
            <a:chOff x="8061934" y="2431198"/>
            <a:chExt cx="273658" cy="365052"/>
          </a:xfrm>
        </p:grpSpPr>
        <p:sp>
          <p:nvSpPr>
            <p:cNvPr id="11693" name="Google Shape;11693;p62"/>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2"/>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2"/>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2"/>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2"/>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2"/>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2"/>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2"/>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2"/>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2"/>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2"/>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2"/>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2"/>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2"/>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2"/>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2"/>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62"/>
          <p:cNvGrpSpPr/>
          <p:nvPr/>
        </p:nvGrpSpPr>
        <p:grpSpPr>
          <a:xfrm>
            <a:off x="7161861" y="3157269"/>
            <a:ext cx="273501" cy="365131"/>
            <a:chOff x="7161861" y="3356519"/>
            <a:chExt cx="273501" cy="365131"/>
          </a:xfrm>
        </p:grpSpPr>
        <p:sp>
          <p:nvSpPr>
            <p:cNvPr id="11710" name="Google Shape;11710;p62"/>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2"/>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2"/>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2"/>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2"/>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2"/>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2"/>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2"/>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2"/>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2"/>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2"/>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2"/>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2"/>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2"/>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2"/>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2"/>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2"/>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2"/>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2"/>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2"/>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62"/>
          <p:cNvGrpSpPr/>
          <p:nvPr/>
        </p:nvGrpSpPr>
        <p:grpSpPr>
          <a:xfrm>
            <a:off x="7156067" y="1784258"/>
            <a:ext cx="285089" cy="365131"/>
            <a:chOff x="7156067" y="1983508"/>
            <a:chExt cx="285089" cy="365131"/>
          </a:xfrm>
        </p:grpSpPr>
        <p:sp>
          <p:nvSpPr>
            <p:cNvPr id="11731" name="Google Shape;11731;p62"/>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2"/>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2"/>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2"/>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2"/>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2"/>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2"/>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2"/>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2"/>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2"/>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2"/>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2"/>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2"/>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2"/>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2"/>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2"/>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2"/>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2"/>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62"/>
          <p:cNvGrpSpPr/>
          <p:nvPr/>
        </p:nvGrpSpPr>
        <p:grpSpPr>
          <a:xfrm>
            <a:off x="5355790" y="1784258"/>
            <a:ext cx="284879" cy="364974"/>
            <a:chOff x="5355790" y="1983508"/>
            <a:chExt cx="284879" cy="364974"/>
          </a:xfrm>
        </p:grpSpPr>
        <p:sp>
          <p:nvSpPr>
            <p:cNvPr id="11750" name="Google Shape;11750;p62"/>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2"/>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2"/>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2"/>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2"/>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2"/>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2"/>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2"/>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2"/>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2"/>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2"/>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2"/>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2"/>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2"/>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2"/>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2"/>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2"/>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62"/>
          <p:cNvGrpSpPr/>
          <p:nvPr/>
        </p:nvGrpSpPr>
        <p:grpSpPr>
          <a:xfrm>
            <a:off x="7161573" y="2695500"/>
            <a:ext cx="273868" cy="365131"/>
            <a:chOff x="7161573" y="2894750"/>
            <a:chExt cx="273868" cy="365131"/>
          </a:xfrm>
        </p:grpSpPr>
        <p:sp>
          <p:nvSpPr>
            <p:cNvPr id="11768" name="Google Shape;11768;p62"/>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2"/>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2"/>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2"/>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2"/>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2"/>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2"/>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2"/>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2"/>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2"/>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2"/>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2"/>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62"/>
          <p:cNvGrpSpPr/>
          <p:nvPr/>
        </p:nvGrpSpPr>
        <p:grpSpPr>
          <a:xfrm>
            <a:off x="4911692" y="1314152"/>
            <a:ext cx="273108" cy="364974"/>
            <a:chOff x="4911692" y="1513402"/>
            <a:chExt cx="273108" cy="364974"/>
          </a:xfrm>
        </p:grpSpPr>
        <p:sp>
          <p:nvSpPr>
            <p:cNvPr id="11781" name="Google Shape;11781;p62"/>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2"/>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2"/>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2"/>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2"/>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2"/>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2"/>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2"/>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2"/>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2"/>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2"/>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2"/>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2"/>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2"/>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2"/>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2"/>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2"/>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2"/>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62"/>
          <p:cNvGrpSpPr/>
          <p:nvPr/>
        </p:nvGrpSpPr>
        <p:grpSpPr>
          <a:xfrm>
            <a:off x="8062013" y="3598378"/>
            <a:ext cx="273580" cy="364921"/>
            <a:chOff x="8062013" y="3797628"/>
            <a:chExt cx="273580" cy="364921"/>
          </a:xfrm>
        </p:grpSpPr>
        <p:sp>
          <p:nvSpPr>
            <p:cNvPr id="11800" name="Google Shape;11800;p62"/>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2"/>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2"/>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2"/>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2"/>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2"/>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2"/>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2"/>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2"/>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2"/>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2"/>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2"/>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2"/>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2"/>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2"/>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2"/>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2"/>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2"/>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2"/>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2"/>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2"/>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2"/>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62"/>
          <p:cNvGrpSpPr/>
          <p:nvPr/>
        </p:nvGrpSpPr>
        <p:grpSpPr>
          <a:xfrm>
            <a:off x="6711785" y="3157348"/>
            <a:ext cx="273501" cy="365052"/>
            <a:chOff x="6711785" y="3356598"/>
            <a:chExt cx="273501" cy="365052"/>
          </a:xfrm>
        </p:grpSpPr>
        <p:sp>
          <p:nvSpPr>
            <p:cNvPr id="11823" name="Google Shape;11823;p62"/>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2"/>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2"/>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2"/>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2"/>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2"/>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2"/>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2"/>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2"/>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2"/>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2"/>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2"/>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2"/>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2"/>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2"/>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2"/>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2"/>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62"/>
          <p:cNvGrpSpPr/>
          <p:nvPr/>
        </p:nvGrpSpPr>
        <p:grpSpPr>
          <a:xfrm>
            <a:off x="6261814" y="3157348"/>
            <a:ext cx="273501" cy="364948"/>
            <a:chOff x="6261814" y="3356598"/>
            <a:chExt cx="273501" cy="364948"/>
          </a:xfrm>
        </p:grpSpPr>
        <p:sp>
          <p:nvSpPr>
            <p:cNvPr id="11841" name="Google Shape;11841;p62"/>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2"/>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2"/>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2"/>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2"/>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2"/>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2"/>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2"/>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2"/>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2"/>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2"/>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2"/>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2"/>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2"/>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2"/>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2"/>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2"/>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2"/>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2"/>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62"/>
          <p:cNvGrpSpPr/>
          <p:nvPr/>
        </p:nvGrpSpPr>
        <p:grpSpPr>
          <a:xfrm>
            <a:off x="7611753" y="2695421"/>
            <a:ext cx="273868" cy="365131"/>
            <a:chOff x="7611753" y="2894671"/>
            <a:chExt cx="273868" cy="365131"/>
          </a:xfrm>
        </p:grpSpPr>
        <p:sp>
          <p:nvSpPr>
            <p:cNvPr id="11861" name="Google Shape;11861;p62"/>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2"/>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2"/>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2"/>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2"/>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2"/>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2"/>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2"/>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2"/>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2"/>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2"/>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2"/>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2"/>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2"/>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2"/>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2"/>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2"/>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2"/>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62"/>
          <p:cNvGrpSpPr/>
          <p:nvPr/>
        </p:nvGrpSpPr>
        <p:grpSpPr>
          <a:xfrm>
            <a:off x="6706096" y="1784232"/>
            <a:ext cx="284984" cy="364895"/>
            <a:chOff x="6706096" y="1983482"/>
            <a:chExt cx="284984" cy="364895"/>
          </a:xfrm>
        </p:grpSpPr>
        <p:sp>
          <p:nvSpPr>
            <p:cNvPr id="11880" name="Google Shape;11880;p62"/>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2"/>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2"/>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2"/>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2"/>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2"/>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2"/>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2"/>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2"/>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2"/>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2"/>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2"/>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2"/>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2"/>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2"/>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2"/>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2"/>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2"/>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2"/>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2"/>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2"/>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2"/>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2"/>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2"/>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2"/>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62"/>
          <p:cNvGrpSpPr/>
          <p:nvPr/>
        </p:nvGrpSpPr>
        <p:grpSpPr>
          <a:xfrm>
            <a:off x="6261526" y="2695421"/>
            <a:ext cx="273868" cy="365026"/>
            <a:chOff x="6261526" y="2894671"/>
            <a:chExt cx="273868" cy="365026"/>
          </a:xfrm>
        </p:grpSpPr>
        <p:sp>
          <p:nvSpPr>
            <p:cNvPr id="11906" name="Google Shape;11906;p62"/>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2"/>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2"/>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2"/>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2"/>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2"/>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2"/>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2"/>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2"/>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2"/>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2"/>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2"/>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2"/>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2"/>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2"/>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2"/>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2"/>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62"/>
          <p:cNvGrpSpPr/>
          <p:nvPr/>
        </p:nvGrpSpPr>
        <p:grpSpPr>
          <a:xfrm>
            <a:off x="4905609" y="1784258"/>
            <a:ext cx="285063" cy="364869"/>
            <a:chOff x="4905609" y="1983508"/>
            <a:chExt cx="285063" cy="364869"/>
          </a:xfrm>
        </p:grpSpPr>
        <p:sp>
          <p:nvSpPr>
            <p:cNvPr id="11924" name="Google Shape;11924;p62"/>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2"/>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2"/>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2"/>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2"/>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2"/>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2"/>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2"/>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2"/>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2"/>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2"/>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2"/>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2"/>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2"/>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2"/>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2"/>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2"/>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2"/>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2"/>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2"/>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2"/>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2"/>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2"/>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2"/>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62"/>
          <p:cNvGrpSpPr/>
          <p:nvPr/>
        </p:nvGrpSpPr>
        <p:grpSpPr>
          <a:xfrm>
            <a:off x="5811555" y="2695500"/>
            <a:ext cx="273684" cy="365052"/>
            <a:chOff x="5811555" y="2894750"/>
            <a:chExt cx="273684" cy="365052"/>
          </a:xfrm>
        </p:grpSpPr>
        <p:sp>
          <p:nvSpPr>
            <p:cNvPr id="11949" name="Google Shape;11949;p62"/>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2"/>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2"/>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2"/>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2"/>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2"/>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2"/>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2"/>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2"/>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2"/>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2"/>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2"/>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2"/>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2"/>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2"/>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2"/>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2"/>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2"/>
          <p:cNvGrpSpPr/>
          <p:nvPr/>
        </p:nvGrpSpPr>
        <p:grpSpPr>
          <a:xfrm>
            <a:off x="5361296" y="2695500"/>
            <a:ext cx="274052" cy="365157"/>
            <a:chOff x="5361296" y="2894750"/>
            <a:chExt cx="274052" cy="365157"/>
          </a:xfrm>
        </p:grpSpPr>
        <p:sp>
          <p:nvSpPr>
            <p:cNvPr id="11967" name="Google Shape;11967;p62"/>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2"/>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2"/>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2"/>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2"/>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2"/>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2"/>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2"/>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2"/>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2"/>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2"/>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2"/>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2"/>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2"/>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2"/>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2"/>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2"/>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62"/>
          <p:cNvGrpSpPr/>
          <p:nvPr/>
        </p:nvGrpSpPr>
        <p:grpSpPr>
          <a:xfrm>
            <a:off x="5805866" y="1784180"/>
            <a:ext cx="284958" cy="365079"/>
            <a:chOff x="5805866" y="1983430"/>
            <a:chExt cx="284958" cy="365079"/>
          </a:xfrm>
        </p:grpSpPr>
        <p:sp>
          <p:nvSpPr>
            <p:cNvPr id="11985" name="Google Shape;11985;p62"/>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2"/>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2"/>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2"/>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2"/>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2"/>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2"/>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2"/>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2"/>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2"/>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2"/>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2"/>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2"/>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2"/>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2"/>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2"/>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2"/>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2"/>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2"/>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2"/>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2"/>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2"/>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2"/>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2"/>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2"/>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2"/>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2"/>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62"/>
          <p:cNvGrpSpPr/>
          <p:nvPr/>
        </p:nvGrpSpPr>
        <p:grpSpPr>
          <a:xfrm>
            <a:off x="6255941" y="1784258"/>
            <a:ext cx="284958" cy="364948"/>
            <a:chOff x="6255941" y="1983508"/>
            <a:chExt cx="284958" cy="364948"/>
          </a:xfrm>
        </p:grpSpPr>
        <p:sp>
          <p:nvSpPr>
            <p:cNvPr id="12013" name="Google Shape;12013;p62"/>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2"/>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2"/>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2"/>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2"/>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2"/>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2"/>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2"/>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2"/>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2"/>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2"/>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2"/>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2"/>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2"/>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2"/>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2"/>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2"/>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2"/>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2"/>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2"/>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2"/>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2"/>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2"/>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2"/>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2"/>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2"/>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2"/>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2"/>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62"/>
          <p:cNvGrpSpPr/>
          <p:nvPr/>
        </p:nvGrpSpPr>
        <p:grpSpPr>
          <a:xfrm>
            <a:off x="6711706" y="2695605"/>
            <a:ext cx="273763" cy="364948"/>
            <a:chOff x="6711706" y="2894855"/>
            <a:chExt cx="273763" cy="364948"/>
          </a:xfrm>
        </p:grpSpPr>
        <p:sp>
          <p:nvSpPr>
            <p:cNvPr id="12042" name="Google Shape;12042;p62"/>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2"/>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2"/>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2"/>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2"/>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2"/>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2"/>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2"/>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2"/>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2"/>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2"/>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2"/>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2"/>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2"/>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2"/>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2"/>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2"/>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2"/>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62"/>
          <p:cNvGrpSpPr/>
          <p:nvPr/>
        </p:nvGrpSpPr>
        <p:grpSpPr>
          <a:xfrm>
            <a:off x="7611753" y="1314152"/>
            <a:ext cx="273501" cy="364974"/>
            <a:chOff x="7611753" y="1513402"/>
            <a:chExt cx="273501" cy="364974"/>
          </a:xfrm>
        </p:grpSpPr>
        <p:sp>
          <p:nvSpPr>
            <p:cNvPr id="12061" name="Google Shape;12061;p62"/>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2"/>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2"/>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2"/>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2"/>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2"/>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2"/>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2"/>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2"/>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2"/>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2"/>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2"/>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2"/>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2"/>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2"/>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2"/>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62"/>
          <p:cNvGrpSpPr/>
          <p:nvPr/>
        </p:nvGrpSpPr>
        <p:grpSpPr>
          <a:xfrm>
            <a:off x="6711706" y="4086837"/>
            <a:ext cx="273580" cy="365052"/>
            <a:chOff x="6711706" y="4286087"/>
            <a:chExt cx="273580" cy="365052"/>
          </a:xfrm>
        </p:grpSpPr>
        <p:sp>
          <p:nvSpPr>
            <p:cNvPr id="12078" name="Google Shape;12078;p62"/>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2"/>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2"/>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2"/>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2"/>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2"/>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2"/>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2"/>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2"/>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2"/>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2"/>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2"/>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2"/>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2"/>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2"/>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2"/>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2"/>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2"/>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62"/>
          <p:cNvGrpSpPr/>
          <p:nvPr/>
        </p:nvGrpSpPr>
        <p:grpSpPr>
          <a:xfrm>
            <a:off x="8058499" y="4086837"/>
            <a:ext cx="280606" cy="365052"/>
            <a:chOff x="8058499" y="4286087"/>
            <a:chExt cx="280606" cy="365052"/>
          </a:xfrm>
        </p:grpSpPr>
        <p:sp>
          <p:nvSpPr>
            <p:cNvPr id="12097" name="Google Shape;12097;p62"/>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2"/>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2"/>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2"/>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2"/>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2"/>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2"/>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2"/>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2"/>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2"/>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2"/>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2"/>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2"/>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2"/>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2"/>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2"/>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2"/>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62"/>
          <p:cNvGrpSpPr/>
          <p:nvPr/>
        </p:nvGrpSpPr>
        <p:grpSpPr>
          <a:xfrm>
            <a:off x="6711785" y="3598300"/>
            <a:ext cx="273606" cy="365052"/>
            <a:chOff x="6711785" y="3797550"/>
            <a:chExt cx="273606" cy="365052"/>
          </a:xfrm>
        </p:grpSpPr>
        <p:sp>
          <p:nvSpPr>
            <p:cNvPr id="12115" name="Google Shape;12115;p62"/>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2"/>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2"/>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2"/>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2"/>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2"/>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2"/>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2"/>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2"/>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2"/>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2"/>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2"/>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2"/>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2"/>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2"/>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62"/>
          <p:cNvGrpSpPr/>
          <p:nvPr/>
        </p:nvGrpSpPr>
        <p:grpSpPr>
          <a:xfrm>
            <a:off x="7156067" y="2231948"/>
            <a:ext cx="285089" cy="364948"/>
            <a:chOff x="7156067" y="2431198"/>
            <a:chExt cx="285089" cy="364948"/>
          </a:xfrm>
        </p:grpSpPr>
        <p:sp>
          <p:nvSpPr>
            <p:cNvPr id="12131" name="Google Shape;12131;p62"/>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2"/>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2"/>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2"/>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2"/>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2"/>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2"/>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2"/>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2"/>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2"/>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2"/>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2"/>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2"/>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2"/>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2"/>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2"/>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2"/>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2"/>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2"/>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62"/>
          <p:cNvGrpSpPr/>
          <p:nvPr/>
        </p:nvGrpSpPr>
        <p:grpSpPr>
          <a:xfrm>
            <a:off x="8061252" y="2694373"/>
            <a:ext cx="274864" cy="367517"/>
            <a:chOff x="8061252" y="2893623"/>
            <a:chExt cx="274864" cy="367517"/>
          </a:xfrm>
        </p:grpSpPr>
        <p:sp>
          <p:nvSpPr>
            <p:cNvPr id="12151" name="Google Shape;12151;p62"/>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2"/>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2"/>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2"/>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2"/>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2"/>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2"/>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2"/>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2"/>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2"/>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2"/>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2"/>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62"/>
          <p:cNvGrpSpPr/>
          <p:nvPr/>
        </p:nvGrpSpPr>
        <p:grpSpPr>
          <a:xfrm>
            <a:off x="4905714" y="2231948"/>
            <a:ext cx="284958" cy="365052"/>
            <a:chOff x="4905714" y="2431198"/>
            <a:chExt cx="284958" cy="365052"/>
          </a:xfrm>
        </p:grpSpPr>
        <p:sp>
          <p:nvSpPr>
            <p:cNvPr id="12164" name="Google Shape;12164;p62"/>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2"/>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2"/>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2"/>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2"/>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2"/>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2"/>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2"/>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2"/>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2"/>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2"/>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2"/>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2"/>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2"/>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2"/>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2"/>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2"/>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2"/>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2"/>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2"/>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2"/>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2"/>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2"/>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62"/>
          <p:cNvGrpSpPr/>
          <p:nvPr/>
        </p:nvGrpSpPr>
        <p:grpSpPr>
          <a:xfrm>
            <a:off x="4911403" y="3157295"/>
            <a:ext cx="273475" cy="365052"/>
            <a:chOff x="4911403" y="3356545"/>
            <a:chExt cx="273475" cy="365052"/>
          </a:xfrm>
        </p:grpSpPr>
        <p:sp>
          <p:nvSpPr>
            <p:cNvPr id="12188" name="Google Shape;12188;p62"/>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2"/>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2"/>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2"/>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2"/>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2"/>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2"/>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2"/>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2"/>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2"/>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2"/>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2"/>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2"/>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2"/>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2"/>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2"/>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2"/>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2"/>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2"/>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62"/>
          <p:cNvGrpSpPr/>
          <p:nvPr/>
        </p:nvGrpSpPr>
        <p:grpSpPr>
          <a:xfrm>
            <a:off x="5361479" y="3157348"/>
            <a:ext cx="273580" cy="364948"/>
            <a:chOff x="5361479" y="3356598"/>
            <a:chExt cx="273580" cy="364948"/>
          </a:xfrm>
        </p:grpSpPr>
        <p:sp>
          <p:nvSpPr>
            <p:cNvPr id="12208" name="Google Shape;12208;p62"/>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2"/>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2"/>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2"/>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2"/>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2"/>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2"/>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2"/>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2"/>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2"/>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2"/>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2"/>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2"/>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2"/>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2"/>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2"/>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2"/>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2"/>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2"/>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2"/>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62"/>
          <p:cNvGrpSpPr/>
          <p:nvPr/>
        </p:nvGrpSpPr>
        <p:grpSpPr>
          <a:xfrm>
            <a:off x="5808042" y="2231975"/>
            <a:ext cx="280711" cy="365026"/>
            <a:chOff x="5808042" y="2431225"/>
            <a:chExt cx="280711" cy="365026"/>
          </a:xfrm>
        </p:grpSpPr>
        <p:sp>
          <p:nvSpPr>
            <p:cNvPr id="12229" name="Google Shape;12229;p62"/>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2"/>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2"/>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2"/>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2"/>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2"/>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2"/>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2"/>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2"/>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2"/>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2"/>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2"/>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2"/>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2"/>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2"/>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2"/>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2"/>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2"/>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2"/>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62"/>
          <p:cNvGrpSpPr/>
          <p:nvPr/>
        </p:nvGrpSpPr>
        <p:grpSpPr>
          <a:xfrm>
            <a:off x="6705912" y="2231975"/>
            <a:ext cx="285063" cy="365026"/>
            <a:chOff x="6705912" y="2431225"/>
            <a:chExt cx="285063" cy="365026"/>
          </a:xfrm>
        </p:grpSpPr>
        <p:sp>
          <p:nvSpPr>
            <p:cNvPr id="12249" name="Google Shape;12249;p62"/>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2"/>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2"/>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2"/>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2"/>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2"/>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2"/>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2"/>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2"/>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2"/>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2"/>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2"/>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2"/>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2"/>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2"/>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2"/>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2"/>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2"/>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2"/>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2"/>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2"/>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2"/>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2"/>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2"/>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62"/>
          <p:cNvGrpSpPr/>
          <p:nvPr/>
        </p:nvGrpSpPr>
        <p:grpSpPr>
          <a:xfrm>
            <a:off x="5811634" y="3157452"/>
            <a:ext cx="273501" cy="364948"/>
            <a:chOff x="5811634" y="3356702"/>
            <a:chExt cx="273501" cy="364948"/>
          </a:xfrm>
        </p:grpSpPr>
        <p:sp>
          <p:nvSpPr>
            <p:cNvPr id="12274" name="Google Shape;12274;p62"/>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2"/>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2"/>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2"/>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2"/>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2"/>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2"/>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2"/>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2"/>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2"/>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2"/>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2"/>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2"/>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2"/>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2"/>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62"/>
          <p:cNvGrpSpPr/>
          <p:nvPr/>
        </p:nvGrpSpPr>
        <p:grpSpPr>
          <a:xfrm>
            <a:off x="4905793" y="2695552"/>
            <a:ext cx="284879" cy="365105"/>
            <a:chOff x="4905793" y="2894802"/>
            <a:chExt cx="284879" cy="365105"/>
          </a:xfrm>
        </p:grpSpPr>
        <p:sp>
          <p:nvSpPr>
            <p:cNvPr id="12290" name="Google Shape;12290;p62"/>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2"/>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2"/>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2"/>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2"/>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2"/>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2"/>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2"/>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2"/>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2"/>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2"/>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2"/>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2"/>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2"/>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2"/>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2"/>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2"/>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2"/>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2"/>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2"/>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2"/>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2"/>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2"/>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2"/>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2"/>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2"/>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62"/>
          <p:cNvGrpSpPr/>
          <p:nvPr/>
        </p:nvGrpSpPr>
        <p:grpSpPr>
          <a:xfrm>
            <a:off x="8062013" y="3157348"/>
            <a:ext cx="273501" cy="364948"/>
            <a:chOff x="8062013" y="3356598"/>
            <a:chExt cx="273501" cy="364948"/>
          </a:xfrm>
        </p:grpSpPr>
        <p:sp>
          <p:nvSpPr>
            <p:cNvPr id="12317" name="Google Shape;12317;p62"/>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2"/>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2"/>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2"/>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2"/>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2"/>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2"/>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2"/>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2"/>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2"/>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2"/>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2"/>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2"/>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2"/>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2"/>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2"/>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2"/>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2"/>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62"/>
          <p:cNvGrpSpPr/>
          <p:nvPr/>
        </p:nvGrpSpPr>
        <p:grpSpPr>
          <a:xfrm>
            <a:off x="6261709" y="2231948"/>
            <a:ext cx="273606" cy="365052"/>
            <a:chOff x="6261709" y="2431198"/>
            <a:chExt cx="273606" cy="365052"/>
          </a:xfrm>
        </p:grpSpPr>
        <p:sp>
          <p:nvSpPr>
            <p:cNvPr id="12336" name="Google Shape;12336;p62"/>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2"/>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2"/>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2"/>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2"/>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2"/>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2"/>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2"/>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2"/>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2"/>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2"/>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2"/>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2"/>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2"/>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2"/>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2"/>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62"/>
          <p:cNvGrpSpPr/>
          <p:nvPr/>
        </p:nvGrpSpPr>
        <p:grpSpPr>
          <a:xfrm>
            <a:off x="5361296" y="2231948"/>
            <a:ext cx="273947" cy="365052"/>
            <a:chOff x="5361296" y="2431198"/>
            <a:chExt cx="273947" cy="365052"/>
          </a:xfrm>
        </p:grpSpPr>
        <p:sp>
          <p:nvSpPr>
            <p:cNvPr id="12353" name="Google Shape;12353;p62"/>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2"/>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2"/>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2"/>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2"/>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2"/>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2"/>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2"/>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2"/>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2"/>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2"/>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2"/>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2"/>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2"/>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2"/>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2"/>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2"/>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2"/>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2"/>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2"/>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2"/>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4" name="Google Shape;12374;p62"/>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Help &amp; Support Icons</a:t>
            </a:r>
            <a:endParaRPr sz="2400">
              <a:solidFill>
                <a:schemeClr val="lt1"/>
              </a:solidFill>
            </a:endParaRPr>
          </a:p>
        </p:txBody>
      </p:sp>
      <p:sp>
        <p:nvSpPr>
          <p:cNvPr id="12375" name="Google Shape;12375;p62"/>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Avatar Icons</a:t>
            </a:r>
            <a:endParaRPr sz="2400">
              <a:solidFill>
                <a:schemeClr val="lt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sp>
        <p:nvSpPr>
          <p:cNvPr id="727" name="Google Shape;727;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728" name="Google Shape;728;p29"/>
          <p:cNvSpPr txBox="1">
            <a:spLocks noGrp="1"/>
          </p:cNvSpPr>
          <p:nvPr>
            <p:ph type="title" idx="2"/>
          </p:nvPr>
        </p:nvSpPr>
        <p:spPr>
          <a:xfrm>
            <a:off x="1733975" y="1633283"/>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729" name="Google Shape;729;p29"/>
          <p:cNvSpPr txBox="1">
            <a:spLocks noGrp="1"/>
          </p:cNvSpPr>
          <p:nvPr>
            <p:ph type="title" idx="3"/>
          </p:nvPr>
        </p:nvSpPr>
        <p:spPr>
          <a:xfrm>
            <a:off x="1733975" y="306669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730" name="Google Shape;730;p29"/>
          <p:cNvSpPr txBox="1">
            <a:spLocks noGrp="1"/>
          </p:cNvSpPr>
          <p:nvPr>
            <p:ph type="title" idx="4"/>
          </p:nvPr>
        </p:nvSpPr>
        <p:spPr>
          <a:xfrm>
            <a:off x="4204650" y="1633283"/>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731" name="Google Shape;731;p29"/>
          <p:cNvSpPr txBox="1">
            <a:spLocks noGrp="1"/>
          </p:cNvSpPr>
          <p:nvPr>
            <p:ph type="title" idx="5"/>
          </p:nvPr>
        </p:nvSpPr>
        <p:spPr>
          <a:xfrm>
            <a:off x="4204650" y="306669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732" name="Google Shape;732;p29"/>
          <p:cNvSpPr txBox="1">
            <a:spLocks noGrp="1"/>
          </p:cNvSpPr>
          <p:nvPr>
            <p:ph type="title" idx="6"/>
          </p:nvPr>
        </p:nvSpPr>
        <p:spPr>
          <a:xfrm>
            <a:off x="6675325" y="1633283"/>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733" name="Google Shape;733;p29"/>
          <p:cNvSpPr txBox="1">
            <a:spLocks noGrp="1"/>
          </p:cNvSpPr>
          <p:nvPr>
            <p:ph type="title" idx="7"/>
          </p:nvPr>
        </p:nvSpPr>
        <p:spPr>
          <a:xfrm>
            <a:off x="6675325" y="306669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734" name="Google Shape;734;p29"/>
          <p:cNvSpPr txBox="1">
            <a:spLocks noGrp="1"/>
          </p:cNvSpPr>
          <p:nvPr>
            <p:ph type="subTitle" idx="1"/>
          </p:nvPr>
        </p:nvSpPr>
        <p:spPr>
          <a:xfrm>
            <a:off x="948575" y="2103275"/>
            <a:ext cx="2305500" cy="44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Company</a:t>
            </a:r>
            <a:endParaRPr/>
          </a:p>
        </p:txBody>
      </p:sp>
      <p:sp>
        <p:nvSpPr>
          <p:cNvPr id="735" name="Google Shape;735;p29"/>
          <p:cNvSpPr txBox="1">
            <a:spLocks noGrp="1"/>
          </p:cNvSpPr>
          <p:nvPr>
            <p:ph type="subTitle" idx="8"/>
          </p:nvPr>
        </p:nvSpPr>
        <p:spPr>
          <a:xfrm>
            <a:off x="3419250" y="2103275"/>
            <a:ext cx="2305500" cy="44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Shipping</a:t>
            </a:r>
            <a:endParaRPr/>
          </a:p>
        </p:txBody>
      </p:sp>
      <p:sp>
        <p:nvSpPr>
          <p:cNvPr id="736" name="Google Shape;736;p29"/>
          <p:cNvSpPr txBox="1">
            <a:spLocks noGrp="1"/>
          </p:cNvSpPr>
          <p:nvPr>
            <p:ph type="subTitle" idx="9"/>
          </p:nvPr>
        </p:nvSpPr>
        <p:spPr>
          <a:xfrm>
            <a:off x="5889925" y="2103275"/>
            <a:ext cx="2305500" cy="44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Tracking</a:t>
            </a:r>
            <a:endParaRPr/>
          </a:p>
        </p:txBody>
      </p:sp>
      <p:sp>
        <p:nvSpPr>
          <p:cNvPr id="737" name="Google Shape;737;p29"/>
          <p:cNvSpPr txBox="1">
            <a:spLocks noGrp="1"/>
          </p:cNvSpPr>
          <p:nvPr>
            <p:ph type="subTitle" idx="13"/>
          </p:nvPr>
        </p:nvSpPr>
        <p:spPr>
          <a:xfrm>
            <a:off x="948575" y="3536625"/>
            <a:ext cx="2305500" cy="44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Design</a:t>
            </a:r>
            <a:endParaRPr/>
          </a:p>
        </p:txBody>
      </p:sp>
      <p:sp>
        <p:nvSpPr>
          <p:cNvPr id="738" name="Google Shape;738;p29"/>
          <p:cNvSpPr txBox="1">
            <a:spLocks noGrp="1"/>
          </p:cNvSpPr>
          <p:nvPr>
            <p:ph type="subTitle" idx="14"/>
          </p:nvPr>
        </p:nvSpPr>
        <p:spPr>
          <a:xfrm>
            <a:off x="3419250" y="3536625"/>
            <a:ext cx="2305500" cy="44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Print</a:t>
            </a:r>
            <a:endParaRPr/>
          </a:p>
        </p:txBody>
      </p:sp>
      <p:sp>
        <p:nvSpPr>
          <p:cNvPr id="739" name="Google Shape;739;p29"/>
          <p:cNvSpPr txBox="1">
            <a:spLocks noGrp="1"/>
          </p:cNvSpPr>
          <p:nvPr>
            <p:ph type="subTitle" idx="15"/>
          </p:nvPr>
        </p:nvSpPr>
        <p:spPr>
          <a:xfrm>
            <a:off x="5889925" y="3536625"/>
            <a:ext cx="2305500" cy="44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Locations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79"/>
        <p:cNvGrpSpPr/>
        <p:nvPr/>
      </p:nvGrpSpPr>
      <p:grpSpPr>
        <a:xfrm>
          <a:off x="0" y="0"/>
          <a:ext cx="0" cy="0"/>
          <a:chOff x="0" y="0"/>
          <a:chExt cx="0" cy="0"/>
        </a:xfrm>
      </p:grpSpPr>
      <p:grpSp>
        <p:nvGrpSpPr>
          <p:cNvPr id="12380" name="Google Shape;12380;p63"/>
          <p:cNvGrpSpPr/>
          <p:nvPr/>
        </p:nvGrpSpPr>
        <p:grpSpPr>
          <a:xfrm>
            <a:off x="3516462" y="3178478"/>
            <a:ext cx="367569" cy="365289"/>
            <a:chOff x="3516462" y="3365328"/>
            <a:chExt cx="367569" cy="365289"/>
          </a:xfrm>
        </p:grpSpPr>
        <p:sp>
          <p:nvSpPr>
            <p:cNvPr id="12381" name="Google Shape;12381;p63"/>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3"/>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3"/>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3"/>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3"/>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3"/>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3"/>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3"/>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3"/>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3"/>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3"/>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3"/>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3"/>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3"/>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3"/>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3"/>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3"/>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3"/>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3"/>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63"/>
          <p:cNvGrpSpPr/>
          <p:nvPr/>
        </p:nvGrpSpPr>
        <p:grpSpPr>
          <a:xfrm>
            <a:off x="2758162" y="1778583"/>
            <a:ext cx="112330" cy="366285"/>
            <a:chOff x="2758162" y="1965433"/>
            <a:chExt cx="112330" cy="366285"/>
          </a:xfrm>
        </p:grpSpPr>
        <p:sp>
          <p:nvSpPr>
            <p:cNvPr id="12401" name="Google Shape;12401;p63"/>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3"/>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3"/>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3"/>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3"/>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3"/>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3"/>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3"/>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3"/>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3"/>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63"/>
          <p:cNvGrpSpPr/>
          <p:nvPr/>
        </p:nvGrpSpPr>
        <p:grpSpPr>
          <a:xfrm>
            <a:off x="1840734" y="3622479"/>
            <a:ext cx="169818" cy="365525"/>
            <a:chOff x="1840734" y="3809329"/>
            <a:chExt cx="169818" cy="365525"/>
          </a:xfrm>
        </p:grpSpPr>
        <p:sp>
          <p:nvSpPr>
            <p:cNvPr id="12412" name="Google Shape;12412;p63"/>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3"/>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3"/>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3"/>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3"/>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3"/>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3"/>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3"/>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3"/>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3"/>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63"/>
          <p:cNvGrpSpPr/>
          <p:nvPr/>
        </p:nvGrpSpPr>
        <p:grpSpPr>
          <a:xfrm>
            <a:off x="3964761" y="1823232"/>
            <a:ext cx="365394" cy="276856"/>
            <a:chOff x="3964761" y="2010082"/>
            <a:chExt cx="365394" cy="276856"/>
          </a:xfrm>
        </p:grpSpPr>
        <p:sp>
          <p:nvSpPr>
            <p:cNvPr id="12423" name="Google Shape;12423;p63"/>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3"/>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3"/>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3"/>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3"/>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3"/>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63"/>
          <p:cNvGrpSpPr/>
          <p:nvPr/>
        </p:nvGrpSpPr>
        <p:grpSpPr>
          <a:xfrm>
            <a:off x="1769017" y="1830490"/>
            <a:ext cx="365420" cy="248216"/>
            <a:chOff x="1769017" y="2017340"/>
            <a:chExt cx="365420" cy="248216"/>
          </a:xfrm>
        </p:grpSpPr>
        <p:sp>
          <p:nvSpPr>
            <p:cNvPr id="12430" name="Google Shape;12430;p63"/>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3"/>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3"/>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3"/>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3"/>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3"/>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3"/>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3"/>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3"/>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3"/>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3"/>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3"/>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63"/>
          <p:cNvGrpSpPr/>
          <p:nvPr/>
        </p:nvGrpSpPr>
        <p:grpSpPr>
          <a:xfrm>
            <a:off x="1298499" y="1879436"/>
            <a:ext cx="365525" cy="164421"/>
            <a:chOff x="1298499" y="2066286"/>
            <a:chExt cx="365525" cy="164421"/>
          </a:xfrm>
        </p:grpSpPr>
        <p:sp>
          <p:nvSpPr>
            <p:cNvPr id="12443" name="Google Shape;12443;p63"/>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3"/>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3"/>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3"/>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3"/>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3"/>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3"/>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3"/>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3"/>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3"/>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3"/>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3"/>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3"/>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3"/>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3"/>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3"/>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3"/>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3"/>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3"/>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3"/>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3"/>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3"/>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63"/>
          <p:cNvGrpSpPr/>
          <p:nvPr/>
        </p:nvGrpSpPr>
        <p:grpSpPr>
          <a:xfrm>
            <a:off x="854105" y="1898328"/>
            <a:ext cx="365551" cy="126663"/>
            <a:chOff x="854105" y="2085178"/>
            <a:chExt cx="365551" cy="126663"/>
          </a:xfrm>
        </p:grpSpPr>
        <p:sp>
          <p:nvSpPr>
            <p:cNvPr id="12466" name="Google Shape;12466;p63"/>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3"/>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3"/>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3"/>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63"/>
          <p:cNvGrpSpPr/>
          <p:nvPr/>
        </p:nvGrpSpPr>
        <p:grpSpPr>
          <a:xfrm>
            <a:off x="2315916" y="1778950"/>
            <a:ext cx="110706" cy="365472"/>
            <a:chOff x="2315916" y="1965800"/>
            <a:chExt cx="110706" cy="365472"/>
          </a:xfrm>
        </p:grpSpPr>
        <p:sp>
          <p:nvSpPr>
            <p:cNvPr id="12471" name="Google Shape;12471;p63"/>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3"/>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3"/>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3"/>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63"/>
          <p:cNvGrpSpPr/>
          <p:nvPr/>
        </p:nvGrpSpPr>
        <p:grpSpPr>
          <a:xfrm>
            <a:off x="936878" y="3622558"/>
            <a:ext cx="198615" cy="365446"/>
            <a:chOff x="936878" y="3809408"/>
            <a:chExt cx="198615" cy="365446"/>
          </a:xfrm>
        </p:grpSpPr>
        <p:sp>
          <p:nvSpPr>
            <p:cNvPr id="12476" name="Google Shape;12476;p63"/>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3"/>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3"/>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3"/>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3"/>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3"/>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3"/>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3"/>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3"/>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3"/>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3"/>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3"/>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63"/>
          <p:cNvGrpSpPr/>
          <p:nvPr/>
        </p:nvGrpSpPr>
        <p:grpSpPr>
          <a:xfrm>
            <a:off x="2270140" y="3622610"/>
            <a:ext cx="202021" cy="365394"/>
            <a:chOff x="2270140" y="3809460"/>
            <a:chExt cx="202021" cy="365394"/>
          </a:xfrm>
        </p:grpSpPr>
        <p:sp>
          <p:nvSpPr>
            <p:cNvPr id="12489" name="Google Shape;12489;p63"/>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3"/>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3"/>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3"/>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3"/>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3"/>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3"/>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3"/>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3"/>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3"/>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3"/>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3"/>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3"/>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3"/>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63"/>
          <p:cNvGrpSpPr/>
          <p:nvPr/>
        </p:nvGrpSpPr>
        <p:grpSpPr>
          <a:xfrm>
            <a:off x="3201010" y="1778976"/>
            <a:ext cx="115370" cy="365420"/>
            <a:chOff x="3201010" y="1965826"/>
            <a:chExt cx="115370" cy="365420"/>
          </a:xfrm>
        </p:grpSpPr>
        <p:sp>
          <p:nvSpPr>
            <p:cNvPr id="12504" name="Google Shape;12504;p63"/>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3"/>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3"/>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3"/>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3"/>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3"/>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3"/>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1" name="Google Shape;12511;p63"/>
          <p:cNvGrpSpPr/>
          <p:nvPr/>
        </p:nvGrpSpPr>
        <p:grpSpPr>
          <a:xfrm>
            <a:off x="3520366" y="1823232"/>
            <a:ext cx="365551" cy="276856"/>
            <a:chOff x="3520366" y="2010082"/>
            <a:chExt cx="365551" cy="276856"/>
          </a:xfrm>
        </p:grpSpPr>
        <p:sp>
          <p:nvSpPr>
            <p:cNvPr id="12512" name="Google Shape;12512;p63"/>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3"/>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3"/>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3"/>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3"/>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3"/>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3"/>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3"/>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3"/>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3"/>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63"/>
          <p:cNvGrpSpPr/>
          <p:nvPr/>
        </p:nvGrpSpPr>
        <p:grpSpPr>
          <a:xfrm>
            <a:off x="1298368" y="3622610"/>
            <a:ext cx="365420" cy="365394"/>
            <a:chOff x="1298368" y="3809460"/>
            <a:chExt cx="365420" cy="365394"/>
          </a:xfrm>
        </p:grpSpPr>
        <p:sp>
          <p:nvSpPr>
            <p:cNvPr id="12523" name="Google Shape;12523;p63"/>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3"/>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3"/>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3"/>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3"/>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3"/>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3"/>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3"/>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3"/>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3"/>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3"/>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3"/>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3"/>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3"/>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3"/>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3"/>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3"/>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3"/>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3"/>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3"/>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3"/>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3"/>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3"/>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3"/>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3"/>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3"/>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3"/>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3"/>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3"/>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3"/>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3"/>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3"/>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3"/>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3"/>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3"/>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3"/>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3"/>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3"/>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3"/>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3"/>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3"/>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3"/>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3"/>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3"/>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63"/>
          <p:cNvGrpSpPr/>
          <p:nvPr/>
        </p:nvGrpSpPr>
        <p:grpSpPr>
          <a:xfrm>
            <a:off x="3963503" y="3164093"/>
            <a:ext cx="365394" cy="365472"/>
            <a:chOff x="3963503" y="3350943"/>
            <a:chExt cx="365394" cy="365472"/>
          </a:xfrm>
        </p:grpSpPr>
        <p:sp>
          <p:nvSpPr>
            <p:cNvPr id="12568" name="Google Shape;12568;p63"/>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3"/>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3"/>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3"/>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3"/>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3"/>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3"/>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3"/>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3"/>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3"/>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3"/>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3"/>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63"/>
          <p:cNvGrpSpPr/>
          <p:nvPr/>
        </p:nvGrpSpPr>
        <p:grpSpPr>
          <a:xfrm>
            <a:off x="858140" y="3178111"/>
            <a:ext cx="319880" cy="365918"/>
            <a:chOff x="858140" y="3364961"/>
            <a:chExt cx="319880" cy="365918"/>
          </a:xfrm>
        </p:grpSpPr>
        <p:sp>
          <p:nvSpPr>
            <p:cNvPr id="12581" name="Google Shape;12581;p63"/>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3"/>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3"/>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3"/>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3"/>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3"/>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3"/>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3"/>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3"/>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3"/>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3"/>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3"/>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3"/>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63"/>
          <p:cNvGrpSpPr/>
          <p:nvPr/>
        </p:nvGrpSpPr>
        <p:grpSpPr>
          <a:xfrm>
            <a:off x="4014938" y="1317445"/>
            <a:ext cx="318125" cy="362931"/>
            <a:chOff x="4014938" y="1504295"/>
            <a:chExt cx="318125" cy="362931"/>
          </a:xfrm>
        </p:grpSpPr>
        <p:sp>
          <p:nvSpPr>
            <p:cNvPr id="12595" name="Google Shape;12595;p63"/>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3"/>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3"/>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3"/>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3"/>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3"/>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3"/>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63"/>
          <p:cNvGrpSpPr/>
          <p:nvPr/>
        </p:nvGrpSpPr>
        <p:grpSpPr>
          <a:xfrm>
            <a:off x="1308797" y="3178268"/>
            <a:ext cx="311705" cy="365499"/>
            <a:chOff x="1308797" y="3365118"/>
            <a:chExt cx="311705" cy="365499"/>
          </a:xfrm>
        </p:grpSpPr>
        <p:sp>
          <p:nvSpPr>
            <p:cNvPr id="12603" name="Google Shape;12603;p63"/>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3"/>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3"/>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3"/>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3"/>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3"/>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3"/>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3"/>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3"/>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3"/>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3"/>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3"/>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3"/>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3"/>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3"/>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3"/>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3"/>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3"/>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3"/>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3"/>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3"/>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3"/>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3"/>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3"/>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3"/>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63"/>
          <p:cNvGrpSpPr/>
          <p:nvPr/>
        </p:nvGrpSpPr>
        <p:grpSpPr>
          <a:xfrm>
            <a:off x="2661291" y="1316083"/>
            <a:ext cx="336624" cy="365551"/>
            <a:chOff x="2661291" y="1502933"/>
            <a:chExt cx="336624" cy="365551"/>
          </a:xfrm>
        </p:grpSpPr>
        <p:sp>
          <p:nvSpPr>
            <p:cNvPr id="12629" name="Google Shape;12629;p63"/>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3"/>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3"/>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3"/>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3"/>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3"/>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3"/>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3"/>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3"/>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3"/>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3"/>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3"/>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3"/>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3"/>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3"/>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3"/>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3"/>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3"/>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3"/>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3"/>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3"/>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3"/>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3"/>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3"/>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3"/>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3"/>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3"/>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3"/>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3"/>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3"/>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3"/>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3"/>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3"/>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3"/>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3"/>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3"/>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3"/>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63"/>
          <p:cNvGrpSpPr/>
          <p:nvPr/>
        </p:nvGrpSpPr>
        <p:grpSpPr>
          <a:xfrm>
            <a:off x="854000" y="1404700"/>
            <a:ext cx="365787" cy="188501"/>
            <a:chOff x="854000" y="1591550"/>
            <a:chExt cx="365787" cy="188501"/>
          </a:xfrm>
        </p:grpSpPr>
        <p:sp>
          <p:nvSpPr>
            <p:cNvPr id="12667" name="Google Shape;12667;p63"/>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3"/>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3"/>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63"/>
          <p:cNvGrpSpPr/>
          <p:nvPr/>
        </p:nvGrpSpPr>
        <p:grpSpPr>
          <a:xfrm>
            <a:off x="3562762" y="1316083"/>
            <a:ext cx="326536" cy="365551"/>
            <a:chOff x="3562762" y="1502933"/>
            <a:chExt cx="326536" cy="365551"/>
          </a:xfrm>
        </p:grpSpPr>
        <p:sp>
          <p:nvSpPr>
            <p:cNvPr id="12671" name="Google Shape;12671;p63"/>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3"/>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3"/>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3"/>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3"/>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3"/>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3"/>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3"/>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3"/>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3"/>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3"/>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63"/>
          <p:cNvGrpSpPr/>
          <p:nvPr/>
        </p:nvGrpSpPr>
        <p:grpSpPr>
          <a:xfrm>
            <a:off x="1302508" y="1316083"/>
            <a:ext cx="364162" cy="365551"/>
            <a:chOff x="1302508" y="1502933"/>
            <a:chExt cx="364162" cy="365551"/>
          </a:xfrm>
        </p:grpSpPr>
        <p:sp>
          <p:nvSpPr>
            <p:cNvPr id="12683" name="Google Shape;12683;p63"/>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3"/>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3"/>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3"/>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3"/>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3"/>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3"/>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3"/>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3"/>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3"/>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3"/>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3"/>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3"/>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3"/>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3"/>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3"/>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3"/>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3"/>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3"/>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63"/>
          <p:cNvGrpSpPr/>
          <p:nvPr/>
        </p:nvGrpSpPr>
        <p:grpSpPr>
          <a:xfrm>
            <a:off x="2213019" y="1316083"/>
            <a:ext cx="336755" cy="365551"/>
            <a:chOff x="2213019" y="1502933"/>
            <a:chExt cx="336755" cy="365551"/>
          </a:xfrm>
        </p:grpSpPr>
        <p:sp>
          <p:nvSpPr>
            <p:cNvPr id="12703" name="Google Shape;12703;p63"/>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3"/>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3"/>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3"/>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3"/>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3"/>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3"/>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3"/>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3"/>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3"/>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3"/>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3"/>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63"/>
          <p:cNvGrpSpPr/>
          <p:nvPr/>
        </p:nvGrpSpPr>
        <p:grpSpPr>
          <a:xfrm>
            <a:off x="2202380" y="3178347"/>
            <a:ext cx="306255" cy="365499"/>
            <a:chOff x="2202380" y="3365197"/>
            <a:chExt cx="306255" cy="365499"/>
          </a:xfrm>
        </p:grpSpPr>
        <p:sp>
          <p:nvSpPr>
            <p:cNvPr id="12716" name="Google Shape;12716;p63"/>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3"/>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3"/>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3"/>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3"/>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3"/>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3"/>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3"/>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3"/>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3"/>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3"/>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3"/>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3"/>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63"/>
          <p:cNvGrpSpPr/>
          <p:nvPr/>
        </p:nvGrpSpPr>
        <p:grpSpPr>
          <a:xfrm>
            <a:off x="1759349" y="3178294"/>
            <a:ext cx="304525" cy="365394"/>
            <a:chOff x="1759349" y="3365144"/>
            <a:chExt cx="304525" cy="365394"/>
          </a:xfrm>
        </p:grpSpPr>
        <p:sp>
          <p:nvSpPr>
            <p:cNvPr id="12730" name="Google Shape;12730;p63"/>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3"/>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3"/>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3"/>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3"/>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3"/>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3"/>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3"/>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3"/>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3"/>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3"/>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3"/>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3"/>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3"/>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3"/>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3"/>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3"/>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3"/>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3"/>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63"/>
          <p:cNvGrpSpPr/>
          <p:nvPr/>
        </p:nvGrpSpPr>
        <p:grpSpPr>
          <a:xfrm>
            <a:off x="4110892" y="2234952"/>
            <a:ext cx="95115" cy="365368"/>
            <a:chOff x="4110892" y="2421802"/>
            <a:chExt cx="95115" cy="365368"/>
          </a:xfrm>
        </p:grpSpPr>
        <p:sp>
          <p:nvSpPr>
            <p:cNvPr id="12750" name="Google Shape;12750;p63"/>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3"/>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3"/>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3"/>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3"/>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3"/>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3"/>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63"/>
          <p:cNvGrpSpPr/>
          <p:nvPr/>
        </p:nvGrpSpPr>
        <p:grpSpPr>
          <a:xfrm>
            <a:off x="2769848" y="3618785"/>
            <a:ext cx="91473" cy="365525"/>
            <a:chOff x="2769848" y="3805635"/>
            <a:chExt cx="91473" cy="365525"/>
          </a:xfrm>
        </p:grpSpPr>
        <p:sp>
          <p:nvSpPr>
            <p:cNvPr id="12758" name="Google Shape;12758;p63"/>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3"/>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3"/>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3"/>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3"/>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3"/>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3"/>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3"/>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63"/>
          <p:cNvGrpSpPr/>
          <p:nvPr/>
        </p:nvGrpSpPr>
        <p:grpSpPr>
          <a:xfrm>
            <a:off x="1794067" y="2234900"/>
            <a:ext cx="269807" cy="365525"/>
            <a:chOff x="1794067" y="2421750"/>
            <a:chExt cx="269807" cy="365525"/>
          </a:xfrm>
        </p:grpSpPr>
        <p:sp>
          <p:nvSpPr>
            <p:cNvPr id="12767" name="Google Shape;12767;p63"/>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3"/>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3"/>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3"/>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3"/>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3"/>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3"/>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3"/>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3"/>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3"/>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3"/>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3"/>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3"/>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3"/>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3"/>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3"/>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3"/>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3"/>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3"/>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3"/>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3"/>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3"/>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3"/>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3"/>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3"/>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3"/>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3"/>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63"/>
          <p:cNvGrpSpPr/>
          <p:nvPr/>
        </p:nvGrpSpPr>
        <p:grpSpPr>
          <a:xfrm>
            <a:off x="3606782" y="2234900"/>
            <a:ext cx="211585" cy="365525"/>
            <a:chOff x="3606782" y="2421750"/>
            <a:chExt cx="211585" cy="365525"/>
          </a:xfrm>
        </p:grpSpPr>
        <p:sp>
          <p:nvSpPr>
            <p:cNvPr id="12795" name="Google Shape;12795;p63"/>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3"/>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3"/>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3"/>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3"/>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3"/>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3"/>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3"/>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63"/>
          <p:cNvGrpSpPr/>
          <p:nvPr/>
        </p:nvGrpSpPr>
        <p:grpSpPr>
          <a:xfrm>
            <a:off x="3104664" y="1316187"/>
            <a:ext cx="336755" cy="365341"/>
            <a:chOff x="3104664" y="1503037"/>
            <a:chExt cx="336755" cy="365341"/>
          </a:xfrm>
        </p:grpSpPr>
        <p:sp>
          <p:nvSpPr>
            <p:cNvPr id="12804" name="Google Shape;12804;p63"/>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3"/>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3"/>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3"/>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3"/>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3"/>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3"/>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3"/>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3"/>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3"/>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3"/>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3"/>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3"/>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3"/>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63"/>
          <p:cNvGrpSpPr/>
          <p:nvPr/>
        </p:nvGrpSpPr>
        <p:grpSpPr>
          <a:xfrm>
            <a:off x="2241946" y="2234900"/>
            <a:ext cx="265562" cy="365525"/>
            <a:chOff x="2241946" y="2421750"/>
            <a:chExt cx="265562" cy="365525"/>
          </a:xfrm>
        </p:grpSpPr>
        <p:sp>
          <p:nvSpPr>
            <p:cNvPr id="12819" name="Google Shape;12819;p63"/>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3"/>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3"/>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3"/>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3"/>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3"/>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3"/>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3"/>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3"/>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3"/>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63"/>
          <p:cNvGrpSpPr/>
          <p:nvPr/>
        </p:nvGrpSpPr>
        <p:grpSpPr>
          <a:xfrm>
            <a:off x="2694018" y="2235031"/>
            <a:ext cx="254583" cy="365394"/>
            <a:chOff x="2694018" y="2421881"/>
            <a:chExt cx="254583" cy="365394"/>
          </a:xfrm>
        </p:grpSpPr>
        <p:sp>
          <p:nvSpPr>
            <p:cNvPr id="12830" name="Google Shape;12830;p63"/>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3"/>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3"/>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3"/>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3"/>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3"/>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3"/>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63"/>
          <p:cNvGrpSpPr/>
          <p:nvPr/>
        </p:nvGrpSpPr>
        <p:grpSpPr>
          <a:xfrm>
            <a:off x="3947519" y="4139297"/>
            <a:ext cx="365420" cy="263021"/>
            <a:chOff x="3947519" y="4326147"/>
            <a:chExt cx="365420" cy="263021"/>
          </a:xfrm>
        </p:grpSpPr>
        <p:sp>
          <p:nvSpPr>
            <p:cNvPr id="12838" name="Google Shape;12838;p63"/>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3"/>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3"/>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3"/>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3"/>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3"/>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3"/>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3"/>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3"/>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3"/>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3"/>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3"/>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3"/>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3"/>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3"/>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3"/>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3"/>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3"/>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3"/>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63"/>
          <p:cNvGrpSpPr/>
          <p:nvPr/>
        </p:nvGrpSpPr>
        <p:grpSpPr>
          <a:xfrm>
            <a:off x="3430072" y="4105024"/>
            <a:ext cx="368931" cy="331488"/>
            <a:chOff x="3430072" y="4291874"/>
            <a:chExt cx="368931" cy="331488"/>
          </a:xfrm>
        </p:grpSpPr>
        <p:sp>
          <p:nvSpPr>
            <p:cNvPr id="12858" name="Google Shape;12858;p63"/>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3"/>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3"/>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3"/>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3"/>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3"/>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3"/>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3"/>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3"/>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3"/>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3"/>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3"/>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3"/>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3"/>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3"/>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3"/>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3"/>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3"/>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3"/>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63"/>
          <p:cNvGrpSpPr/>
          <p:nvPr/>
        </p:nvGrpSpPr>
        <p:grpSpPr>
          <a:xfrm>
            <a:off x="3153479" y="2235031"/>
            <a:ext cx="225158" cy="364267"/>
            <a:chOff x="3153479" y="2421881"/>
            <a:chExt cx="225158" cy="364267"/>
          </a:xfrm>
        </p:grpSpPr>
        <p:sp>
          <p:nvSpPr>
            <p:cNvPr id="12878" name="Google Shape;12878;p63"/>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3"/>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3"/>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3"/>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3"/>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3"/>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3"/>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3"/>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3"/>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3"/>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3"/>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3"/>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3"/>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63"/>
          <p:cNvGrpSpPr/>
          <p:nvPr/>
        </p:nvGrpSpPr>
        <p:grpSpPr>
          <a:xfrm>
            <a:off x="3967643" y="3653031"/>
            <a:ext cx="365551" cy="297503"/>
            <a:chOff x="3967643" y="3839881"/>
            <a:chExt cx="365551" cy="297503"/>
          </a:xfrm>
        </p:grpSpPr>
        <p:sp>
          <p:nvSpPr>
            <p:cNvPr id="12892" name="Google Shape;12892;p63"/>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3"/>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3"/>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3"/>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3"/>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3"/>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3"/>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3"/>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3"/>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3"/>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3"/>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3"/>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3"/>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3"/>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3"/>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3"/>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3"/>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3"/>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3"/>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3"/>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3"/>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3"/>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3"/>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3"/>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3"/>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63"/>
          <p:cNvGrpSpPr/>
          <p:nvPr/>
        </p:nvGrpSpPr>
        <p:grpSpPr>
          <a:xfrm>
            <a:off x="3220505" y="3618837"/>
            <a:ext cx="80153" cy="365472"/>
            <a:chOff x="3220505" y="3805687"/>
            <a:chExt cx="80153" cy="365472"/>
          </a:xfrm>
        </p:grpSpPr>
        <p:sp>
          <p:nvSpPr>
            <p:cNvPr id="12918" name="Google Shape;12918;p63"/>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3"/>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3"/>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3"/>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3"/>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3"/>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3"/>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3"/>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3"/>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63"/>
          <p:cNvGrpSpPr/>
          <p:nvPr/>
        </p:nvGrpSpPr>
        <p:grpSpPr>
          <a:xfrm>
            <a:off x="1347157" y="2234873"/>
            <a:ext cx="280655" cy="365551"/>
            <a:chOff x="1347157" y="2421723"/>
            <a:chExt cx="280655" cy="365551"/>
          </a:xfrm>
        </p:grpSpPr>
        <p:sp>
          <p:nvSpPr>
            <p:cNvPr id="12928" name="Google Shape;12928;p63"/>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3"/>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3"/>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3"/>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3"/>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3"/>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3"/>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3"/>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3"/>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3"/>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3"/>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3"/>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3"/>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3"/>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3"/>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3"/>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3"/>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3"/>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3"/>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3"/>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3"/>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3"/>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3"/>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63"/>
          <p:cNvGrpSpPr/>
          <p:nvPr/>
        </p:nvGrpSpPr>
        <p:grpSpPr>
          <a:xfrm>
            <a:off x="3507658" y="3645406"/>
            <a:ext cx="395474" cy="312491"/>
            <a:chOff x="3507658" y="3832256"/>
            <a:chExt cx="395474" cy="312491"/>
          </a:xfrm>
        </p:grpSpPr>
        <p:sp>
          <p:nvSpPr>
            <p:cNvPr id="12952" name="Google Shape;12952;p63"/>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3"/>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3"/>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63"/>
          <p:cNvGrpSpPr/>
          <p:nvPr/>
        </p:nvGrpSpPr>
        <p:grpSpPr>
          <a:xfrm>
            <a:off x="3962481" y="2714405"/>
            <a:ext cx="365158" cy="365368"/>
            <a:chOff x="3962481" y="2901255"/>
            <a:chExt cx="365158" cy="365368"/>
          </a:xfrm>
        </p:grpSpPr>
        <p:sp>
          <p:nvSpPr>
            <p:cNvPr id="12956" name="Google Shape;12956;p63"/>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3"/>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3"/>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3"/>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3"/>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3"/>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3"/>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3"/>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3"/>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3"/>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3"/>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3"/>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3"/>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3"/>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3"/>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3"/>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3"/>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3"/>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3"/>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63"/>
          <p:cNvGrpSpPr/>
          <p:nvPr/>
        </p:nvGrpSpPr>
        <p:grpSpPr>
          <a:xfrm>
            <a:off x="3520995" y="2738878"/>
            <a:ext cx="365551" cy="316238"/>
            <a:chOff x="3520995" y="2925728"/>
            <a:chExt cx="365551" cy="316238"/>
          </a:xfrm>
        </p:grpSpPr>
        <p:sp>
          <p:nvSpPr>
            <p:cNvPr id="12976" name="Google Shape;12976;p63"/>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3"/>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3"/>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3"/>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3"/>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3"/>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3"/>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3"/>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3"/>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3"/>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3"/>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3"/>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3"/>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3"/>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3"/>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3"/>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3"/>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3"/>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3"/>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3"/>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3"/>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3"/>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3"/>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3"/>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3"/>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3"/>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3"/>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3"/>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3"/>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3"/>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3"/>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3"/>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3"/>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3"/>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3"/>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3"/>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3"/>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3"/>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3"/>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3"/>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63"/>
          <p:cNvGrpSpPr/>
          <p:nvPr/>
        </p:nvGrpSpPr>
        <p:grpSpPr>
          <a:xfrm>
            <a:off x="894378" y="2235188"/>
            <a:ext cx="284926" cy="365237"/>
            <a:chOff x="894378" y="2422038"/>
            <a:chExt cx="284926" cy="365237"/>
          </a:xfrm>
        </p:grpSpPr>
        <p:sp>
          <p:nvSpPr>
            <p:cNvPr id="13017" name="Google Shape;13017;p63"/>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3"/>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3"/>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3"/>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3"/>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3"/>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3"/>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3"/>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3"/>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3"/>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3"/>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3"/>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3"/>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63"/>
          <p:cNvGrpSpPr/>
          <p:nvPr/>
        </p:nvGrpSpPr>
        <p:grpSpPr>
          <a:xfrm>
            <a:off x="3077518" y="2741787"/>
            <a:ext cx="376844" cy="310369"/>
            <a:chOff x="3077518" y="2928637"/>
            <a:chExt cx="376844" cy="310369"/>
          </a:xfrm>
        </p:grpSpPr>
        <p:sp>
          <p:nvSpPr>
            <p:cNvPr id="13031" name="Google Shape;13031;p63"/>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3"/>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3"/>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3"/>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3"/>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3"/>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3"/>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3"/>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3"/>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3"/>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3"/>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3"/>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3"/>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63"/>
          <p:cNvGrpSpPr/>
          <p:nvPr/>
        </p:nvGrpSpPr>
        <p:grpSpPr>
          <a:xfrm>
            <a:off x="2637656" y="2714248"/>
            <a:ext cx="365289" cy="365525"/>
            <a:chOff x="2637656" y="2901098"/>
            <a:chExt cx="365289" cy="365525"/>
          </a:xfrm>
        </p:grpSpPr>
        <p:sp>
          <p:nvSpPr>
            <p:cNvPr id="13045" name="Google Shape;13045;p63"/>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3"/>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3"/>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3"/>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3"/>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3"/>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63"/>
          <p:cNvGrpSpPr/>
          <p:nvPr/>
        </p:nvGrpSpPr>
        <p:grpSpPr>
          <a:xfrm>
            <a:off x="2195804" y="2759526"/>
            <a:ext cx="365394" cy="274969"/>
            <a:chOff x="2195804" y="2946376"/>
            <a:chExt cx="365394" cy="274969"/>
          </a:xfrm>
        </p:grpSpPr>
        <p:sp>
          <p:nvSpPr>
            <p:cNvPr id="13052" name="Google Shape;13052;p63"/>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3"/>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3"/>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3"/>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3"/>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3"/>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3"/>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3"/>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3"/>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3"/>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3"/>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3"/>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3"/>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3"/>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3"/>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3"/>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3"/>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3"/>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3"/>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3"/>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3"/>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3"/>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3"/>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3"/>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3"/>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3"/>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3"/>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3"/>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3"/>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1" name="Google Shape;13081;p63"/>
          <p:cNvGrpSpPr/>
          <p:nvPr/>
        </p:nvGrpSpPr>
        <p:grpSpPr>
          <a:xfrm>
            <a:off x="1312334" y="2714248"/>
            <a:ext cx="377342" cy="365525"/>
            <a:chOff x="1312334" y="2901098"/>
            <a:chExt cx="377342" cy="365525"/>
          </a:xfrm>
        </p:grpSpPr>
        <p:sp>
          <p:nvSpPr>
            <p:cNvPr id="13082" name="Google Shape;13082;p63"/>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3"/>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3"/>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3"/>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3"/>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3"/>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3"/>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9" name="Google Shape;13089;p63"/>
          <p:cNvGrpSpPr/>
          <p:nvPr/>
        </p:nvGrpSpPr>
        <p:grpSpPr>
          <a:xfrm>
            <a:off x="859660" y="2714379"/>
            <a:ext cx="377133" cy="365341"/>
            <a:chOff x="859660" y="2901229"/>
            <a:chExt cx="377133" cy="365341"/>
          </a:xfrm>
        </p:grpSpPr>
        <p:sp>
          <p:nvSpPr>
            <p:cNvPr id="13090" name="Google Shape;13090;p63"/>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3"/>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3"/>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3"/>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3"/>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3"/>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3"/>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3"/>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3"/>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3"/>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3"/>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3"/>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3"/>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3"/>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3"/>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3"/>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3"/>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3"/>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3"/>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63"/>
          <p:cNvGrpSpPr/>
          <p:nvPr/>
        </p:nvGrpSpPr>
        <p:grpSpPr>
          <a:xfrm>
            <a:off x="3090671" y="3178425"/>
            <a:ext cx="323365" cy="365420"/>
            <a:chOff x="3090671" y="3365275"/>
            <a:chExt cx="323365" cy="365420"/>
          </a:xfrm>
        </p:grpSpPr>
        <p:sp>
          <p:nvSpPr>
            <p:cNvPr id="13110" name="Google Shape;13110;p63"/>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3"/>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3"/>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3"/>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3"/>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3"/>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3"/>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3"/>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3"/>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3"/>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3"/>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3"/>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3"/>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3"/>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3"/>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3"/>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3"/>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3"/>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3"/>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3"/>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3"/>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3"/>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3"/>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3"/>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3"/>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3"/>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3"/>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63"/>
          <p:cNvGrpSpPr/>
          <p:nvPr/>
        </p:nvGrpSpPr>
        <p:grpSpPr>
          <a:xfrm>
            <a:off x="861651" y="4093731"/>
            <a:ext cx="346554" cy="364844"/>
            <a:chOff x="861651" y="4280581"/>
            <a:chExt cx="346554" cy="364844"/>
          </a:xfrm>
        </p:grpSpPr>
        <p:sp>
          <p:nvSpPr>
            <p:cNvPr id="13138" name="Google Shape;13138;p63"/>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3"/>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3"/>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3"/>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3"/>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3"/>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3"/>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3"/>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3"/>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3"/>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3"/>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3"/>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63"/>
          <p:cNvGrpSpPr/>
          <p:nvPr/>
        </p:nvGrpSpPr>
        <p:grpSpPr>
          <a:xfrm>
            <a:off x="1385020" y="4093757"/>
            <a:ext cx="330440" cy="364791"/>
            <a:chOff x="1385020" y="4280607"/>
            <a:chExt cx="330440" cy="364791"/>
          </a:xfrm>
        </p:grpSpPr>
        <p:sp>
          <p:nvSpPr>
            <p:cNvPr id="13151" name="Google Shape;13151;p63"/>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3"/>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3"/>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3"/>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3"/>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3"/>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3"/>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3"/>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3"/>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3"/>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3"/>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3"/>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3"/>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3"/>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3"/>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3"/>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3"/>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3"/>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3"/>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3"/>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3"/>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3"/>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3"/>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3"/>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3"/>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3"/>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63"/>
          <p:cNvGrpSpPr/>
          <p:nvPr/>
        </p:nvGrpSpPr>
        <p:grpSpPr>
          <a:xfrm>
            <a:off x="1737836" y="1314091"/>
            <a:ext cx="392016" cy="369560"/>
            <a:chOff x="1737836" y="1500941"/>
            <a:chExt cx="392016" cy="369560"/>
          </a:xfrm>
        </p:grpSpPr>
        <p:sp>
          <p:nvSpPr>
            <p:cNvPr id="13178" name="Google Shape;13178;p63"/>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3"/>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3"/>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3"/>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3"/>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3"/>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3"/>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3"/>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3"/>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3"/>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3"/>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3"/>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3"/>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3"/>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3"/>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3"/>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3"/>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3"/>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3"/>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3"/>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3"/>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3"/>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3"/>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3"/>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3"/>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3"/>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3"/>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3"/>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3"/>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3"/>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3"/>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3"/>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3"/>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3"/>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3"/>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3"/>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3"/>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63"/>
          <p:cNvGrpSpPr/>
          <p:nvPr/>
        </p:nvGrpSpPr>
        <p:grpSpPr>
          <a:xfrm>
            <a:off x="1879330" y="4111496"/>
            <a:ext cx="379884" cy="329182"/>
            <a:chOff x="1879330" y="4298346"/>
            <a:chExt cx="379884" cy="329182"/>
          </a:xfrm>
        </p:grpSpPr>
        <p:sp>
          <p:nvSpPr>
            <p:cNvPr id="13216" name="Google Shape;13216;p63"/>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3"/>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3"/>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3"/>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3"/>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3"/>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3"/>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3"/>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3"/>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3"/>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3"/>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3"/>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3"/>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3"/>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3"/>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3"/>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3"/>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3"/>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3"/>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3"/>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3"/>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3"/>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63"/>
          <p:cNvGrpSpPr/>
          <p:nvPr/>
        </p:nvGrpSpPr>
        <p:grpSpPr>
          <a:xfrm>
            <a:off x="2399816" y="4111365"/>
            <a:ext cx="365394" cy="329706"/>
            <a:chOff x="2399816" y="4298215"/>
            <a:chExt cx="365394" cy="329706"/>
          </a:xfrm>
        </p:grpSpPr>
        <p:sp>
          <p:nvSpPr>
            <p:cNvPr id="13239" name="Google Shape;13239;p63"/>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3"/>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3"/>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3"/>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3"/>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3"/>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3"/>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3"/>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3"/>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3"/>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3"/>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3"/>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3"/>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3"/>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3"/>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3"/>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5" name="Google Shape;13255;p63"/>
          <p:cNvGrpSpPr/>
          <p:nvPr/>
        </p:nvGrpSpPr>
        <p:grpSpPr>
          <a:xfrm>
            <a:off x="2915743" y="4108221"/>
            <a:ext cx="366547" cy="335968"/>
            <a:chOff x="2915743" y="4295071"/>
            <a:chExt cx="366547" cy="335968"/>
          </a:xfrm>
        </p:grpSpPr>
        <p:sp>
          <p:nvSpPr>
            <p:cNvPr id="13256" name="Google Shape;13256;p63"/>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3"/>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3"/>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3"/>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3"/>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3"/>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3"/>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3"/>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3"/>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3"/>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3"/>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3"/>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3"/>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3"/>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3"/>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3"/>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3"/>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3"/>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3"/>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3"/>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3"/>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3"/>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3"/>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3"/>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3"/>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3"/>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3"/>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3"/>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3"/>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5" name="Google Shape;13285;p63"/>
          <p:cNvGrpSpPr/>
          <p:nvPr/>
        </p:nvGrpSpPr>
        <p:grpSpPr>
          <a:xfrm>
            <a:off x="5712834" y="3626121"/>
            <a:ext cx="347550" cy="324046"/>
            <a:chOff x="5712834" y="3812971"/>
            <a:chExt cx="347550" cy="324046"/>
          </a:xfrm>
        </p:grpSpPr>
        <p:sp>
          <p:nvSpPr>
            <p:cNvPr id="13286" name="Google Shape;13286;p63"/>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3"/>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3"/>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3"/>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3"/>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3"/>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3"/>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3"/>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3"/>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3"/>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3"/>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3"/>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3"/>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3"/>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3"/>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3"/>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2" name="Google Shape;13302;p63"/>
          <p:cNvGrpSpPr/>
          <p:nvPr/>
        </p:nvGrpSpPr>
        <p:grpSpPr>
          <a:xfrm>
            <a:off x="6181466" y="3672290"/>
            <a:ext cx="347943" cy="231709"/>
            <a:chOff x="6181466" y="3859140"/>
            <a:chExt cx="347943" cy="231709"/>
          </a:xfrm>
        </p:grpSpPr>
        <p:sp>
          <p:nvSpPr>
            <p:cNvPr id="13303" name="Google Shape;13303;p63"/>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3"/>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3"/>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3"/>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3"/>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3"/>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3"/>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3"/>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3"/>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3"/>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3"/>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3"/>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3"/>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3"/>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63"/>
          <p:cNvGrpSpPr/>
          <p:nvPr/>
        </p:nvGrpSpPr>
        <p:grpSpPr>
          <a:xfrm>
            <a:off x="2656024" y="3178294"/>
            <a:ext cx="298735" cy="365472"/>
            <a:chOff x="2656024" y="3365144"/>
            <a:chExt cx="298735" cy="365472"/>
          </a:xfrm>
        </p:grpSpPr>
        <p:sp>
          <p:nvSpPr>
            <p:cNvPr id="13318" name="Google Shape;13318;p63"/>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3"/>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3"/>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3"/>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3"/>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3"/>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3"/>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3"/>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3"/>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3"/>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3"/>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3"/>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3"/>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3"/>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3"/>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3"/>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3"/>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3"/>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3"/>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3"/>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3"/>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3"/>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3"/>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63"/>
          <p:cNvGrpSpPr/>
          <p:nvPr/>
        </p:nvGrpSpPr>
        <p:grpSpPr>
          <a:xfrm>
            <a:off x="7172235" y="3616505"/>
            <a:ext cx="387561" cy="384312"/>
            <a:chOff x="7172235" y="3803355"/>
            <a:chExt cx="387561" cy="384312"/>
          </a:xfrm>
        </p:grpSpPr>
        <p:sp>
          <p:nvSpPr>
            <p:cNvPr id="13342" name="Google Shape;13342;p63"/>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3"/>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3"/>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3"/>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3"/>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3"/>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3"/>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3"/>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3"/>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3"/>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3"/>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3"/>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3"/>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3"/>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3"/>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3"/>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3"/>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3"/>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3"/>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3"/>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3"/>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3"/>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3"/>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3"/>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3"/>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63"/>
          <p:cNvGrpSpPr/>
          <p:nvPr/>
        </p:nvGrpSpPr>
        <p:grpSpPr>
          <a:xfrm>
            <a:off x="6655443" y="3612365"/>
            <a:ext cx="428280" cy="351638"/>
            <a:chOff x="6655443" y="3799215"/>
            <a:chExt cx="428280" cy="351638"/>
          </a:xfrm>
        </p:grpSpPr>
        <p:sp>
          <p:nvSpPr>
            <p:cNvPr id="13368" name="Google Shape;13368;p63"/>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3"/>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3"/>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3"/>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3"/>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3"/>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3"/>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3"/>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3"/>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3"/>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3"/>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3"/>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3"/>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1" name="Google Shape;13381;p63"/>
          <p:cNvGrpSpPr/>
          <p:nvPr/>
        </p:nvGrpSpPr>
        <p:grpSpPr>
          <a:xfrm>
            <a:off x="5224551" y="3606417"/>
            <a:ext cx="366547" cy="363507"/>
            <a:chOff x="5224551" y="3793267"/>
            <a:chExt cx="366547" cy="363507"/>
          </a:xfrm>
        </p:grpSpPr>
        <p:sp>
          <p:nvSpPr>
            <p:cNvPr id="13382" name="Google Shape;13382;p63"/>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3"/>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3"/>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3"/>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3"/>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3"/>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3"/>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3"/>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3"/>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3"/>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3"/>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3"/>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3"/>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3"/>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63"/>
          <p:cNvGrpSpPr/>
          <p:nvPr/>
        </p:nvGrpSpPr>
        <p:grpSpPr>
          <a:xfrm>
            <a:off x="7075390" y="3162704"/>
            <a:ext cx="375429" cy="363822"/>
            <a:chOff x="7075390" y="3349554"/>
            <a:chExt cx="375429" cy="363822"/>
          </a:xfrm>
        </p:grpSpPr>
        <p:sp>
          <p:nvSpPr>
            <p:cNvPr id="13397" name="Google Shape;13397;p63"/>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3"/>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3"/>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3"/>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3"/>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3"/>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3"/>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3"/>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3"/>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3"/>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3"/>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3"/>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3"/>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3"/>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3"/>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3"/>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3"/>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3"/>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3"/>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63"/>
          <p:cNvGrpSpPr/>
          <p:nvPr/>
        </p:nvGrpSpPr>
        <p:grpSpPr>
          <a:xfrm>
            <a:off x="6641451" y="3213694"/>
            <a:ext cx="363402" cy="261527"/>
            <a:chOff x="6641451" y="3400544"/>
            <a:chExt cx="363402" cy="261527"/>
          </a:xfrm>
        </p:grpSpPr>
        <p:sp>
          <p:nvSpPr>
            <p:cNvPr id="13417" name="Google Shape;13417;p63"/>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3"/>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3"/>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3"/>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3"/>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3"/>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3"/>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3"/>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3"/>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3"/>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3"/>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3"/>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3"/>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3"/>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3"/>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3"/>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3"/>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3"/>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3"/>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63"/>
          <p:cNvGrpSpPr/>
          <p:nvPr/>
        </p:nvGrpSpPr>
        <p:grpSpPr>
          <a:xfrm>
            <a:off x="7658737" y="3162756"/>
            <a:ext cx="110208" cy="363219"/>
            <a:chOff x="7658737" y="3349606"/>
            <a:chExt cx="110208" cy="363219"/>
          </a:xfrm>
        </p:grpSpPr>
        <p:sp>
          <p:nvSpPr>
            <p:cNvPr id="13437" name="Google Shape;13437;p63"/>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3"/>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3"/>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3"/>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1" name="Google Shape;13441;p63"/>
          <p:cNvGrpSpPr/>
          <p:nvPr/>
        </p:nvGrpSpPr>
        <p:grpSpPr>
          <a:xfrm>
            <a:off x="7975263" y="3196846"/>
            <a:ext cx="363717" cy="295355"/>
            <a:chOff x="7975263" y="3383696"/>
            <a:chExt cx="363717" cy="295355"/>
          </a:xfrm>
        </p:grpSpPr>
        <p:sp>
          <p:nvSpPr>
            <p:cNvPr id="13442" name="Google Shape;13442;p63"/>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3"/>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3"/>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3"/>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3"/>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3"/>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3"/>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3"/>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3"/>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3"/>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3"/>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3"/>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3"/>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3"/>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3"/>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3"/>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3"/>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3"/>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3"/>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3"/>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63"/>
          <p:cNvGrpSpPr/>
          <p:nvPr/>
        </p:nvGrpSpPr>
        <p:grpSpPr>
          <a:xfrm>
            <a:off x="4891988" y="2241450"/>
            <a:ext cx="285424" cy="363507"/>
            <a:chOff x="4891988" y="2428300"/>
            <a:chExt cx="285424" cy="363507"/>
          </a:xfrm>
        </p:grpSpPr>
        <p:sp>
          <p:nvSpPr>
            <p:cNvPr id="13463" name="Google Shape;13463;p63"/>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3"/>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3"/>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3"/>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3"/>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3"/>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3"/>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3"/>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3"/>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3"/>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63"/>
          <p:cNvGrpSpPr/>
          <p:nvPr/>
        </p:nvGrpSpPr>
        <p:grpSpPr>
          <a:xfrm>
            <a:off x="6632909" y="2260971"/>
            <a:ext cx="368302" cy="324361"/>
            <a:chOff x="6632909" y="2447821"/>
            <a:chExt cx="368302" cy="324361"/>
          </a:xfrm>
        </p:grpSpPr>
        <p:sp>
          <p:nvSpPr>
            <p:cNvPr id="13474" name="Google Shape;13474;p63"/>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3"/>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3"/>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3"/>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3"/>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3"/>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3"/>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3"/>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3"/>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3"/>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3"/>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3"/>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3"/>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3"/>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3"/>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9" name="Google Shape;13489;p63"/>
          <p:cNvGrpSpPr/>
          <p:nvPr/>
        </p:nvGrpSpPr>
        <p:grpSpPr>
          <a:xfrm>
            <a:off x="1754187" y="2714248"/>
            <a:ext cx="365289" cy="365525"/>
            <a:chOff x="1754187" y="2901098"/>
            <a:chExt cx="365289" cy="365525"/>
          </a:xfrm>
        </p:grpSpPr>
        <p:sp>
          <p:nvSpPr>
            <p:cNvPr id="13490" name="Google Shape;13490;p63"/>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3"/>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3"/>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3"/>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3"/>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3"/>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3"/>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3"/>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3"/>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3"/>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3"/>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3"/>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3"/>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3"/>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3"/>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3"/>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3"/>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3"/>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3"/>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9" name="Google Shape;13509;p63"/>
          <p:cNvGrpSpPr/>
          <p:nvPr/>
        </p:nvGrpSpPr>
        <p:grpSpPr>
          <a:xfrm>
            <a:off x="5770820" y="1828499"/>
            <a:ext cx="363507" cy="303032"/>
            <a:chOff x="5770820" y="2015349"/>
            <a:chExt cx="363507" cy="303032"/>
          </a:xfrm>
        </p:grpSpPr>
        <p:sp>
          <p:nvSpPr>
            <p:cNvPr id="13510" name="Google Shape;13510;p63"/>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3"/>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3"/>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3"/>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3"/>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3"/>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3"/>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3"/>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3"/>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3"/>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3"/>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3"/>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3"/>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3"/>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3"/>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3"/>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3"/>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3"/>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3"/>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3"/>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3"/>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3"/>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3"/>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3"/>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3"/>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3"/>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6" name="Google Shape;13536;p63"/>
          <p:cNvGrpSpPr/>
          <p:nvPr/>
        </p:nvGrpSpPr>
        <p:grpSpPr>
          <a:xfrm>
            <a:off x="5322417" y="1799886"/>
            <a:ext cx="368931" cy="359944"/>
            <a:chOff x="5322417" y="1986736"/>
            <a:chExt cx="368931" cy="359944"/>
          </a:xfrm>
        </p:grpSpPr>
        <p:sp>
          <p:nvSpPr>
            <p:cNvPr id="13537" name="Google Shape;13537;p63"/>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3"/>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3"/>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3"/>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3"/>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3"/>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3"/>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3"/>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3"/>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3"/>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3"/>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3"/>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3"/>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3"/>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3"/>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3"/>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3"/>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3"/>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3"/>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3"/>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3"/>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3"/>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3"/>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0" name="Google Shape;13560;p63"/>
          <p:cNvGrpSpPr/>
          <p:nvPr/>
        </p:nvGrpSpPr>
        <p:grpSpPr>
          <a:xfrm>
            <a:off x="6189641" y="2279418"/>
            <a:ext cx="363298" cy="287572"/>
            <a:chOff x="6189641" y="2466268"/>
            <a:chExt cx="363298" cy="287572"/>
          </a:xfrm>
        </p:grpSpPr>
        <p:sp>
          <p:nvSpPr>
            <p:cNvPr id="13561" name="Google Shape;13561;p63"/>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3"/>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3"/>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3"/>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3"/>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3"/>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3"/>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3"/>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3"/>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3"/>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3"/>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3"/>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3"/>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63"/>
          <p:cNvGrpSpPr/>
          <p:nvPr/>
        </p:nvGrpSpPr>
        <p:grpSpPr>
          <a:xfrm>
            <a:off x="7076255" y="2241398"/>
            <a:ext cx="369455" cy="363638"/>
            <a:chOff x="7076255" y="2428248"/>
            <a:chExt cx="369455" cy="363638"/>
          </a:xfrm>
        </p:grpSpPr>
        <p:sp>
          <p:nvSpPr>
            <p:cNvPr id="13575" name="Google Shape;13575;p63"/>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3"/>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3"/>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3"/>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3"/>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3"/>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3"/>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3"/>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3"/>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3"/>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5" name="Google Shape;13585;p63"/>
          <p:cNvGrpSpPr/>
          <p:nvPr/>
        </p:nvGrpSpPr>
        <p:grpSpPr>
          <a:xfrm>
            <a:off x="5331090" y="3150179"/>
            <a:ext cx="316238" cy="388688"/>
            <a:chOff x="5331090" y="3337029"/>
            <a:chExt cx="316238" cy="388688"/>
          </a:xfrm>
        </p:grpSpPr>
        <p:sp>
          <p:nvSpPr>
            <p:cNvPr id="13586" name="Google Shape;13586;p63"/>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3"/>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3"/>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3"/>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3"/>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3"/>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3"/>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3"/>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3"/>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3"/>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3"/>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3"/>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3"/>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3"/>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3"/>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3"/>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3"/>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3"/>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3"/>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3"/>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3"/>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3"/>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3"/>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3"/>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3"/>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3"/>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2" name="Google Shape;13612;p63"/>
          <p:cNvGrpSpPr/>
          <p:nvPr/>
        </p:nvGrpSpPr>
        <p:grpSpPr>
          <a:xfrm>
            <a:off x="7995963" y="1798313"/>
            <a:ext cx="343279" cy="363402"/>
            <a:chOff x="7995963" y="1985163"/>
            <a:chExt cx="343279" cy="363402"/>
          </a:xfrm>
        </p:grpSpPr>
        <p:sp>
          <p:nvSpPr>
            <p:cNvPr id="13613" name="Google Shape;13613;p63"/>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3"/>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3"/>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3"/>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3"/>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3"/>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3"/>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3"/>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3"/>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3"/>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3"/>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3"/>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3"/>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3"/>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3"/>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3"/>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3"/>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3"/>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3"/>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3"/>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63"/>
          <p:cNvGrpSpPr/>
          <p:nvPr/>
        </p:nvGrpSpPr>
        <p:grpSpPr>
          <a:xfrm>
            <a:off x="5743255" y="2246560"/>
            <a:ext cx="364162" cy="353236"/>
            <a:chOff x="5743255" y="2433410"/>
            <a:chExt cx="364162" cy="353236"/>
          </a:xfrm>
        </p:grpSpPr>
        <p:sp>
          <p:nvSpPr>
            <p:cNvPr id="13634" name="Google Shape;13634;p63"/>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3"/>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3"/>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3"/>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3"/>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3"/>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3"/>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3"/>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3"/>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3"/>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3"/>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3"/>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3"/>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3"/>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3"/>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3"/>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3"/>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3"/>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3"/>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3"/>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3"/>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5" name="Google Shape;13655;p63"/>
          <p:cNvGrpSpPr/>
          <p:nvPr/>
        </p:nvGrpSpPr>
        <p:grpSpPr>
          <a:xfrm>
            <a:off x="4885202" y="1812410"/>
            <a:ext cx="363271" cy="335104"/>
            <a:chOff x="4885202" y="1999260"/>
            <a:chExt cx="363271" cy="335104"/>
          </a:xfrm>
        </p:grpSpPr>
        <p:sp>
          <p:nvSpPr>
            <p:cNvPr id="13656" name="Google Shape;13656;p63"/>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3"/>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3"/>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3"/>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3"/>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3"/>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3"/>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3"/>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3"/>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3"/>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3"/>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3"/>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3"/>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3"/>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3"/>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3"/>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3"/>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3"/>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4" name="Google Shape;13674;p63"/>
          <p:cNvGrpSpPr/>
          <p:nvPr/>
        </p:nvGrpSpPr>
        <p:grpSpPr>
          <a:xfrm>
            <a:off x="7062315" y="2715113"/>
            <a:ext cx="363507" cy="346423"/>
            <a:chOff x="7062315" y="2901963"/>
            <a:chExt cx="363507" cy="346423"/>
          </a:xfrm>
        </p:grpSpPr>
        <p:sp>
          <p:nvSpPr>
            <p:cNvPr id="13675" name="Google Shape;13675;p63"/>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3"/>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3"/>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3"/>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3"/>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3"/>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3"/>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3"/>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3"/>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3"/>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3"/>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3"/>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7" name="Google Shape;13687;p63"/>
          <p:cNvGrpSpPr/>
          <p:nvPr/>
        </p:nvGrpSpPr>
        <p:grpSpPr>
          <a:xfrm>
            <a:off x="7541533" y="1798313"/>
            <a:ext cx="359865" cy="363402"/>
            <a:chOff x="7541533" y="1985163"/>
            <a:chExt cx="359865" cy="363402"/>
          </a:xfrm>
        </p:grpSpPr>
        <p:sp>
          <p:nvSpPr>
            <p:cNvPr id="13688" name="Google Shape;13688;p63"/>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3"/>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3"/>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3"/>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3"/>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3"/>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3"/>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3"/>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3"/>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3"/>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3"/>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3"/>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3"/>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3"/>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3"/>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3"/>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3"/>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3"/>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3"/>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3"/>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3"/>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3"/>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3"/>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63"/>
          <p:cNvGrpSpPr/>
          <p:nvPr/>
        </p:nvGrpSpPr>
        <p:grpSpPr>
          <a:xfrm>
            <a:off x="6602959" y="2721663"/>
            <a:ext cx="363402" cy="333322"/>
            <a:chOff x="6602959" y="2908513"/>
            <a:chExt cx="363402" cy="333322"/>
          </a:xfrm>
        </p:grpSpPr>
        <p:sp>
          <p:nvSpPr>
            <p:cNvPr id="13712" name="Google Shape;13712;p63"/>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3"/>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3"/>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3"/>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3"/>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3"/>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3"/>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3"/>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3"/>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3"/>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3"/>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3"/>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3"/>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3"/>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3"/>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3"/>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3"/>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3"/>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3"/>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3"/>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3"/>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3"/>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3"/>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3"/>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3"/>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3"/>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63"/>
          <p:cNvGrpSpPr/>
          <p:nvPr/>
        </p:nvGrpSpPr>
        <p:grpSpPr>
          <a:xfrm>
            <a:off x="5289454" y="2297288"/>
            <a:ext cx="371840" cy="252068"/>
            <a:chOff x="5289454" y="2484138"/>
            <a:chExt cx="371840" cy="252068"/>
          </a:xfrm>
        </p:grpSpPr>
        <p:sp>
          <p:nvSpPr>
            <p:cNvPr id="13739" name="Google Shape;13739;p63"/>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3"/>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3"/>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3"/>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3"/>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3"/>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3"/>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3"/>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3"/>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3"/>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3"/>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3"/>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3"/>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3"/>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3"/>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3"/>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3"/>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3"/>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3"/>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3"/>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3"/>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3"/>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3"/>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3"/>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3"/>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3"/>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3"/>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3"/>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3"/>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3"/>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3"/>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3"/>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3"/>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63"/>
          <p:cNvGrpSpPr/>
          <p:nvPr/>
        </p:nvGrpSpPr>
        <p:grpSpPr>
          <a:xfrm>
            <a:off x="6215319" y="1798235"/>
            <a:ext cx="360258" cy="363455"/>
            <a:chOff x="6215319" y="1985085"/>
            <a:chExt cx="360258" cy="363455"/>
          </a:xfrm>
        </p:grpSpPr>
        <p:sp>
          <p:nvSpPr>
            <p:cNvPr id="13773" name="Google Shape;13773;p63"/>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3"/>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3"/>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3"/>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3"/>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3"/>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3"/>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3"/>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3"/>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63"/>
          <p:cNvGrpSpPr/>
          <p:nvPr/>
        </p:nvGrpSpPr>
        <p:grpSpPr>
          <a:xfrm>
            <a:off x="5354856" y="1315847"/>
            <a:ext cx="251334" cy="363402"/>
            <a:chOff x="5354856" y="1502697"/>
            <a:chExt cx="251334" cy="363402"/>
          </a:xfrm>
        </p:grpSpPr>
        <p:sp>
          <p:nvSpPr>
            <p:cNvPr id="13783" name="Google Shape;13783;p63"/>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3"/>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3"/>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3"/>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3"/>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3"/>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3"/>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3"/>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3"/>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3"/>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3"/>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3"/>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3"/>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63"/>
          <p:cNvGrpSpPr/>
          <p:nvPr/>
        </p:nvGrpSpPr>
        <p:grpSpPr>
          <a:xfrm>
            <a:off x="7967402" y="2288693"/>
            <a:ext cx="374093" cy="267082"/>
            <a:chOff x="7967402" y="2475543"/>
            <a:chExt cx="374093" cy="267082"/>
          </a:xfrm>
        </p:grpSpPr>
        <p:sp>
          <p:nvSpPr>
            <p:cNvPr id="13797" name="Google Shape;13797;p63"/>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3"/>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3"/>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3"/>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3"/>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3"/>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3"/>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3"/>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3"/>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3"/>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3"/>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3"/>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3"/>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3"/>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3"/>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63"/>
          <p:cNvGrpSpPr/>
          <p:nvPr/>
        </p:nvGrpSpPr>
        <p:grpSpPr>
          <a:xfrm>
            <a:off x="7526624" y="2273836"/>
            <a:ext cx="363979" cy="298604"/>
            <a:chOff x="7526624" y="2460686"/>
            <a:chExt cx="363979" cy="298604"/>
          </a:xfrm>
        </p:grpSpPr>
        <p:sp>
          <p:nvSpPr>
            <p:cNvPr id="13813" name="Google Shape;13813;p63"/>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3"/>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3"/>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3"/>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3"/>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3"/>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3"/>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3"/>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3"/>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3"/>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3"/>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3"/>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3"/>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3"/>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3"/>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3"/>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3"/>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3"/>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3"/>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63"/>
          <p:cNvGrpSpPr/>
          <p:nvPr/>
        </p:nvGrpSpPr>
        <p:grpSpPr>
          <a:xfrm>
            <a:off x="7108353" y="1798235"/>
            <a:ext cx="346161" cy="363481"/>
            <a:chOff x="7108353" y="1985085"/>
            <a:chExt cx="346161" cy="363481"/>
          </a:xfrm>
        </p:grpSpPr>
        <p:sp>
          <p:nvSpPr>
            <p:cNvPr id="13833" name="Google Shape;13833;p63"/>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3"/>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3"/>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3"/>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3"/>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3"/>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3"/>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3"/>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3"/>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3"/>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3"/>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3"/>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3"/>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3"/>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3"/>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3"/>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3"/>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63"/>
          <p:cNvGrpSpPr/>
          <p:nvPr/>
        </p:nvGrpSpPr>
        <p:grpSpPr>
          <a:xfrm>
            <a:off x="6139594" y="2730598"/>
            <a:ext cx="371578" cy="315347"/>
            <a:chOff x="6139594" y="2917448"/>
            <a:chExt cx="371578" cy="315347"/>
          </a:xfrm>
        </p:grpSpPr>
        <p:sp>
          <p:nvSpPr>
            <p:cNvPr id="13851" name="Google Shape;13851;p63"/>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3"/>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3"/>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3"/>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3"/>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3"/>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3"/>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3"/>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9" name="Google Shape;13859;p63"/>
          <p:cNvGrpSpPr/>
          <p:nvPr/>
        </p:nvGrpSpPr>
        <p:grpSpPr>
          <a:xfrm>
            <a:off x="7539253" y="2706545"/>
            <a:ext cx="328186" cy="363429"/>
            <a:chOff x="7539253" y="2893395"/>
            <a:chExt cx="328186" cy="363429"/>
          </a:xfrm>
        </p:grpSpPr>
        <p:sp>
          <p:nvSpPr>
            <p:cNvPr id="13860" name="Google Shape;13860;p63"/>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3"/>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3"/>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3"/>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3"/>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3"/>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3"/>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3"/>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3"/>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3"/>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3"/>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3"/>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3"/>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3"/>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3"/>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63"/>
          <p:cNvGrpSpPr/>
          <p:nvPr/>
        </p:nvGrpSpPr>
        <p:grpSpPr>
          <a:xfrm>
            <a:off x="8004138" y="2706571"/>
            <a:ext cx="317365" cy="363402"/>
            <a:chOff x="8004138" y="2893421"/>
            <a:chExt cx="317365" cy="363402"/>
          </a:xfrm>
        </p:grpSpPr>
        <p:sp>
          <p:nvSpPr>
            <p:cNvPr id="13876" name="Google Shape;13876;p63"/>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3"/>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3"/>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3"/>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3"/>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3"/>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3"/>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3"/>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3"/>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3"/>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3"/>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3"/>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3"/>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3"/>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3"/>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3"/>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3"/>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3"/>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3"/>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3"/>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3"/>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3"/>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3"/>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9" name="Google Shape;13899;p63"/>
          <p:cNvGrpSpPr/>
          <p:nvPr/>
        </p:nvGrpSpPr>
        <p:grpSpPr>
          <a:xfrm>
            <a:off x="5683016" y="2706649"/>
            <a:ext cx="365551" cy="363376"/>
            <a:chOff x="5683016" y="2893499"/>
            <a:chExt cx="365551" cy="363376"/>
          </a:xfrm>
        </p:grpSpPr>
        <p:sp>
          <p:nvSpPr>
            <p:cNvPr id="13900" name="Google Shape;13900;p63"/>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3"/>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3"/>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3"/>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3"/>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3"/>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3"/>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3"/>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3"/>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3"/>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3"/>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3"/>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3"/>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3"/>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3"/>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63"/>
          <p:cNvGrpSpPr/>
          <p:nvPr/>
        </p:nvGrpSpPr>
        <p:grpSpPr>
          <a:xfrm>
            <a:off x="4891622" y="1315847"/>
            <a:ext cx="255841" cy="363402"/>
            <a:chOff x="4891622" y="1502697"/>
            <a:chExt cx="255841" cy="363402"/>
          </a:xfrm>
        </p:grpSpPr>
        <p:sp>
          <p:nvSpPr>
            <p:cNvPr id="13916" name="Google Shape;13916;p63"/>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3"/>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3"/>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3"/>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3"/>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3"/>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3"/>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3"/>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3"/>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3"/>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3"/>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3"/>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3"/>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3"/>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3"/>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3"/>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2" name="Google Shape;13932;p63"/>
          <p:cNvGrpSpPr/>
          <p:nvPr/>
        </p:nvGrpSpPr>
        <p:grpSpPr>
          <a:xfrm>
            <a:off x="6281219" y="1315847"/>
            <a:ext cx="243919" cy="363402"/>
            <a:chOff x="6281219" y="1502697"/>
            <a:chExt cx="243919" cy="363402"/>
          </a:xfrm>
        </p:grpSpPr>
        <p:sp>
          <p:nvSpPr>
            <p:cNvPr id="13933" name="Google Shape;13933;p63"/>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3"/>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3"/>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3"/>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3"/>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3"/>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3"/>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3"/>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3"/>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3"/>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3"/>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3"/>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3"/>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3"/>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63"/>
          <p:cNvGrpSpPr/>
          <p:nvPr/>
        </p:nvGrpSpPr>
        <p:grpSpPr>
          <a:xfrm>
            <a:off x="4888713" y="3163018"/>
            <a:ext cx="311469" cy="363167"/>
            <a:chOff x="4888713" y="3349868"/>
            <a:chExt cx="311469" cy="363167"/>
          </a:xfrm>
        </p:grpSpPr>
        <p:sp>
          <p:nvSpPr>
            <p:cNvPr id="13948" name="Google Shape;13948;p63"/>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3"/>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3"/>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3"/>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3"/>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3"/>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3"/>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3"/>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3"/>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3"/>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3"/>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3"/>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3"/>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3"/>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3"/>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63"/>
          <p:cNvGrpSpPr/>
          <p:nvPr/>
        </p:nvGrpSpPr>
        <p:grpSpPr>
          <a:xfrm>
            <a:off x="6196821" y="3222446"/>
            <a:ext cx="363402" cy="243971"/>
            <a:chOff x="6196821" y="3409296"/>
            <a:chExt cx="363402" cy="243971"/>
          </a:xfrm>
        </p:grpSpPr>
        <p:sp>
          <p:nvSpPr>
            <p:cNvPr id="13964" name="Google Shape;13964;p63"/>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3"/>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3"/>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3"/>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3"/>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3"/>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3"/>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3"/>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3"/>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3"/>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3"/>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3"/>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3"/>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3"/>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3"/>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3"/>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0" name="Google Shape;13980;p63"/>
          <p:cNvGrpSpPr/>
          <p:nvPr/>
        </p:nvGrpSpPr>
        <p:grpSpPr>
          <a:xfrm>
            <a:off x="5818221" y="1315847"/>
            <a:ext cx="252723" cy="363402"/>
            <a:chOff x="5818221" y="1502697"/>
            <a:chExt cx="252723" cy="363402"/>
          </a:xfrm>
        </p:grpSpPr>
        <p:sp>
          <p:nvSpPr>
            <p:cNvPr id="13981" name="Google Shape;13981;p63"/>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3"/>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3"/>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3"/>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3"/>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3"/>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3"/>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3"/>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3"/>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3"/>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3"/>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3"/>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3"/>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3"/>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3"/>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6" name="Google Shape;13996;p63"/>
          <p:cNvGrpSpPr/>
          <p:nvPr/>
        </p:nvGrpSpPr>
        <p:grpSpPr>
          <a:xfrm>
            <a:off x="6660814" y="1798235"/>
            <a:ext cx="355096" cy="363481"/>
            <a:chOff x="6660814" y="1985085"/>
            <a:chExt cx="355096" cy="363481"/>
          </a:xfrm>
        </p:grpSpPr>
        <p:sp>
          <p:nvSpPr>
            <p:cNvPr id="13997" name="Google Shape;13997;p63"/>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3"/>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3"/>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3"/>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3"/>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3"/>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3"/>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3"/>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3"/>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3"/>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3"/>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3"/>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3"/>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3"/>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3"/>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3"/>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3"/>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3"/>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3"/>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3"/>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3"/>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3"/>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3"/>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3"/>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3"/>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3"/>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3"/>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3"/>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3"/>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6" name="Google Shape;14026;p63"/>
          <p:cNvGrpSpPr/>
          <p:nvPr/>
        </p:nvGrpSpPr>
        <p:grpSpPr>
          <a:xfrm>
            <a:off x="7226448" y="1315847"/>
            <a:ext cx="198379" cy="363402"/>
            <a:chOff x="7226448" y="1502697"/>
            <a:chExt cx="198379" cy="363402"/>
          </a:xfrm>
        </p:grpSpPr>
        <p:sp>
          <p:nvSpPr>
            <p:cNvPr id="14027" name="Google Shape;14027;p63"/>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3"/>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3"/>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3"/>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3"/>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3"/>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3"/>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3"/>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3"/>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3"/>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3"/>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3"/>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3"/>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3"/>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63"/>
          <p:cNvGrpSpPr/>
          <p:nvPr/>
        </p:nvGrpSpPr>
        <p:grpSpPr>
          <a:xfrm>
            <a:off x="8169030" y="1315716"/>
            <a:ext cx="158001" cy="363533"/>
            <a:chOff x="8169030" y="1502566"/>
            <a:chExt cx="158001" cy="363533"/>
          </a:xfrm>
        </p:grpSpPr>
        <p:sp>
          <p:nvSpPr>
            <p:cNvPr id="14042" name="Google Shape;14042;p63"/>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3"/>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3"/>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3"/>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3"/>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3"/>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3"/>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3"/>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3"/>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3"/>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3"/>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3"/>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3"/>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63"/>
          <p:cNvGrpSpPr/>
          <p:nvPr/>
        </p:nvGrpSpPr>
        <p:grpSpPr>
          <a:xfrm>
            <a:off x="7706661" y="1315847"/>
            <a:ext cx="160281" cy="363402"/>
            <a:chOff x="7706661" y="1502697"/>
            <a:chExt cx="160281" cy="363402"/>
          </a:xfrm>
        </p:grpSpPr>
        <p:sp>
          <p:nvSpPr>
            <p:cNvPr id="14056" name="Google Shape;14056;p63"/>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3"/>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3"/>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3"/>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3"/>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3"/>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3"/>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3"/>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3"/>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3"/>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3"/>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3"/>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3"/>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3"/>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0" name="Google Shape;14070;p63"/>
          <p:cNvGrpSpPr/>
          <p:nvPr/>
        </p:nvGrpSpPr>
        <p:grpSpPr>
          <a:xfrm>
            <a:off x="6753519" y="1315821"/>
            <a:ext cx="225158" cy="365184"/>
            <a:chOff x="6753519" y="1502671"/>
            <a:chExt cx="225158" cy="365184"/>
          </a:xfrm>
        </p:grpSpPr>
        <p:sp>
          <p:nvSpPr>
            <p:cNvPr id="14071" name="Google Shape;14071;p63"/>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3"/>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3"/>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3"/>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3"/>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3"/>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3"/>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3"/>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3"/>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63"/>
          <p:cNvGrpSpPr/>
          <p:nvPr/>
        </p:nvGrpSpPr>
        <p:grpSpPr>
          <a:xfrm>
            <a:off x="5751876" y="3250561"/>
            <a:ext cx="363769" cy="187924"/>
            <a:chOff x="5751876" y="3437411"/>
            <a:chExt cx="363769" cy="187924"/>
          </a:xfrm>
        </p:grpSpPr>
        <p:sp>
          <p:nvSpPr>
            <p:cNvPr id="14081" name="Google Shape;14081;p63"/>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3"/>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3"/>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3"/>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3"/>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3"/>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3"/>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3"/>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3"/>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3"/>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3"/>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3"/>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3"/>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3"/>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3"/>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3"/>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3"/>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3"/>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3"/>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3"/>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3"/>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3"/>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3"/>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3"/>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3"/>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3"/>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3"/>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3"/>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63"/>
          <p:cNvGrpSpPr/>
          <p:nvPr/>
        </p:nvGrpSpPr>
        <p:grpSpPr>
          <a:xfrm>
            <a:off x="7660518" y="3613439"/>
            <a:ext cx="304263" cy="363664"/>
            <a:chOff x="7660518" y="3800289"/>
            <a:chExt cx="304263" cy="363664"/>
          </a:xfrm>
        </p:grpSpPr>
        <p:sp>
          <p:nvSpPr>
            <p:cNvPr id="14110" name="Google Shape;14110;p63"/>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3"/>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3"/>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3"/>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3"/>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3"/>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3"/>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3"/>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3"/>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3"/>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0" name="Google Shape;14120;p63"/>
          <p:cNvGrpSpPr/>
          <p:nvPr/>
        </p:nvGrpSpPr>
        <p:grpSpPr>
          <a:xfrm>
            <a:off x="5223660" y="2706623"/>
            <a:ext cx="365551" cy="363271"/>
            <a:chOff x="5223660" y="2893473"/>
            <a:chExt cx="365551" cy="363271"/>
          </a:xfrm>
        </p:grpSpPr>
        <p:sp>
          <p:nvSpPr>
            <p:cNvPr id="14121" name="Google Shape;14121;p63"/>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3"/>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3"/>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3"/>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3"/>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3"/>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3"/>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3"/>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3"/>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3"/>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3"/>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3"/>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3"/>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3"/>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63"/>
          <p:cNvGrpSpPr/>
          <p:nvPr/>
        </p:nvGrpSpPr>
        <p:grpSpPr>
          <a:xfrm>
            <a:off x="4864057" y="2706571"/>
            <a:ext cx="166700" cy="363271"/>
            <a:chOff x="4864057" y="2893421"/>
            <a:chExt cx="166700" cy="363271"/>
          </a:xfrm>
        </p:grpSpPr>
        <p:sp>
          <p:nvSpPr>
            <p:cNvPr id="14136" name="Google Shape;14136;p63"/>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3"/>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3"/>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3"/>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3"/>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3"/>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3"/>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3"/>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3"/>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3"/>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3"/>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3"/>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3"/>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9" name="Google Shape;14149;p63"/>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Creative Process Icons</a:t>
            </a:r>
            <a:endParaRPr sz="2400">
              <a:solidFill>
                <a:schemeClr val="lt1"/>
              </a:solidFill>
            </a:endParaRPr>
          </a:p>
        </p:txBody>
      </p:sp>
      <p:sp>
        <p:nvSpPr>
          <p:cNvPr id="14150" name="Google Shape;14150;p63"/>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Performing Arts Icons</a:t>
            </a:r>
            <a:endParaRPr sz="2400">
              <a:solidFill>
                <a:schemeClr val="lt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154"/>
        <p:cNvGrpSpPr/>
        <p:nvPr/>
      </p:nvGrpSpPr>
      <p:grpSpPr>
        <a:xfrm>
          <a:off x="0" y="0"/>
          <a:ext cx="0" cy="0"/>
          <a:chOff x="0" y="0"/>
          <a:chExt cx="0" cy="0"/>
        </a:xfrm>
      </p:grpSpPr>
      <p:grpSp>
        <p:nvGrpSpPr>
          <p:cNvPr id="14155" name="Google Shape;14155;p64"/>
          <p:cNvGrpSpPr/>
          <p:nvPr/>
        </p:nvGrpSpPr>
        <p:grpSpPr>
          <a:xfrm>
            <a:off x="4110083" y="3048528"/>
            <a:ext cx="361261" cy="357748"/>
            <a:chOff x="4132674" y="2896128"/>
            <a:chExt cx="361261" cy="357748"/>
          </a:xfrm>
        </p:grpSpPr>
        <p:sp>
          <p:nvSpPr>
            <p:cNvPr id="14156" name="Google Shape;14156;p64"/>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4"/>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4"/>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64"/>
          <p:cNvGrpSpPr/>
          <p:nvPr/>
        </p:nvGrpSpPr>
        <p:grpSpPr>
          <a:xfrm>
            <a:off x="7995693" y="3048475"/>
            <a:ext cx="248363" cy="357801"/>
            <a:chOff x="8018284" y="2896075"/>
            <a:chExt cx="248363" cy="357801"/>
          </a:xfrm>
        </p:grpSpPr>
        <p:sp>
          <p:nvSpPr>
            <p:cNvPr id="14160" name="Google Shape;14160;p64"/>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4"/>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4"/>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4"/>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4"/>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4"/>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4"/>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64"/>
          <p:cNvGrpSpPr/>
          <p:nvPr/>
        </p:nvGrpSpPr>
        <p:grpSpPr>
          <a:xfrm>
            <a:off x="4657558" y="3048528"/>
            <a:ext cx="360448" cy="357748"/>
            <a:chOff x="4680149" y="2896128"/>
            <a:chExt cx="360448" cy="357748"/>
          </a:xfrm>
        </p:grpSpPr>
        <p:sp>
          <p:nvSpPr>
            <p:cNvPr id="14168" name="Google Shape;14168;p64"/>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4"/>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4"/>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4"/>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4"/>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64"/>
          <p:cNvGrpSpPr/>
          <p:nvPr/>
        </p:nvGrpSpPr>
        <p:grpSpPr>
          <a:xfrm>
            <a:off x="7482112" y="3048449"/>
            <a:ext cx="181259" cy="357827"/>
            <a:chOff x="7504703" y="2896049"/>
            <a:chExt cx="181259" cy="357827"/>
          </a:xfrm>
        </p:grpSpPr>
        <p:sp>
          <p:nvSpPr>
            <p:cNvPr id="14174" name="Google Shape;14174;p64"/>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4"/>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4"/>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4"/>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4"/>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4"/>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4"/>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4"/>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4"/>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4"/>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4"/>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5" name="Google Shape;14185;p64"/>
          <p:cNvGrpSpPr/>
          <p:nvPr/>
        </p:nvGrpSpPr>
        <p:grpSpPr>
          <a:xfrm>
            <a:off x="4658160" y="1652371"/>
            <a:ext cx="374341" cy="364590"/>
            <a:chOff x="4680751" y="1499971"/>
            <a:chExt cx="374341" cy="364590"/>
          </a:xfrm>
        </p:grpSpPr>
        <p:sp>
          <p:nvSpPr>
            <p:cNvPr id="14186" name="Google Shape;14186;p64"/>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4"/>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4"/>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4"/>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4"/>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4"/>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4"/>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4"/>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4"/>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4"/>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4"/>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4"/>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4"/>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4"/>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4"/>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4"/>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4"/>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4"/>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4" name="Google Shape;14204;p64"/>
          <p:cNvGrpSpPr/>
          <p:nvPr/>
        </p:nvGrpSpPr>
        <p:grpSpPr>
          <a:xfrm>
            <a:off x="830690" y="1652267"/>
            <a:ext cx="374917" cy="364668"/>
            <a:chOff x="853281" y="1499867"/>
            <a:chExt cx="374917" cy="364668"/>
          </a:xfrm>
        </p:grpSpPr>
        <p:sp>
          <p:nvSpPr>
            <p:cNvPr id="14205" name="Google Shape;14205;p64"/>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4"/>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4"/>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4"/>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4"/>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4"/>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4"/>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4"/>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4"/>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4"/>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4"/>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4"/>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4"/>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4"/>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4"/>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4"/>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4"/>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4"/>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4"/>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4"/>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4"/>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4"/>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4"/>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8" name="Google Shape;14228;p64"/>
          <p:cNvGrpSpPr/>
          <p:nvPr/>
        </p:nvGrpSpPr>
        <p:grpSpPr>
          <a:xfrm>
            <a:off x="6308080" y="1703643"/>
            <a:ext cx="365245" cy="261968"/>
            <a:chOff x="6330671" y="1551243"/>
            <a:chExt cx="365245" cy="261968"/>
          </a:xfrm>
        </p:grpSpPr>
        <p:sp>
          <p:nvSpPr>
            <p:cNvPr id="14229" name="Google Shape;14229;p64"/>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4"/>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4"/>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4"/>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4"/>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4"/>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4"/>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4"/>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4"/>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4"/>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4"/>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4"/>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4"/>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4"/>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4"/>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4"/>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4"/>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4"/>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4"/>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8" name="Google Shape;14248;p64"/>
          <p:cNvGrpSpPr/>
          <p:nvPr/>
        </p:nvGrpSpPr>
        <p:grpSpPr>
          <a:xfrm>
            <a:off x="3573540" y="1661048"/>
            <a:ext cx="367630" cy="347289"/>
            <a:chOff x="3596131" y="1508648"/>
            <a:chExt cx="367630" cy="347289"/>
          </a:xfrm>
        </p:grpSpPr>
        <p:sp>
          <p:nvSpPr>
            <p:cNvPr id="14249" name="Google Shape;14249;p64"/>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4"/>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4"/>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4"/>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4"/>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4"/>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4"/>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4"/>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4"/>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4"/>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4"/>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4"/>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4"/>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4"/>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4"/>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4"/>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4"/>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6" name="Google Shape;14266;p64"/>
          <p:cNvGrpSpPr/>
          <p:nvPr/>
        </p:nvGrpSpPr>
        <p:grpSpPr>
          <a:xfrm>
            <a:off x="6299902" y="2574815"/>
            <a:ext cx="375809" cy="349019"/>
            <a:chOff x="6322493" y="2422415"/>
            <a:chExt cx="375809" cy="349019"/>
          </a:xfrm>
        </p:grpSpPr>
        <p:sp>
          <p:nvSpPr>
            <p:cNvPr id="14267" name="Google Shape;14267;p64"/>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4"/>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4"/>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4"/>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4"/>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64"/>
          <p:cNvGrpSpPr/>
          <p:nvPr/>
        </p:nvGrpSpPr>
        <p:grpSpPr>
          <a:xfrm>
            <a:off x="2470858" y="3068082"/>
            <a:ext cx="357853" cy="318665"/>
            <a:chOff x="2493449" y="2915682"/>
            <a:chExt cx="357853" cy="318665"/>
          </a:xfrm>
        </p:grpSpPr>
        <p:sp>
          <p:nvSpPr>
            <p:cNvPr id="14273" name="Google Shape;14273;p64"/>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4"/>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4"/>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4"/>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4"/>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4"/>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4"/>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4"/>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4"/>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64"/>
          <p:cNvGrpSpPr/>
          <p:nvPr/>
        </p:nvGrpSpPr>
        <p:grpSpPr>
          <a:xfrm>
            <a:off x="1376932" y="3118541"/>
            <a:ext cx="359583" cy="217695"/>
            <a:chOff x="1399523" y="2966141"/>
            <a:chExt cx="359583" cy="217695"/>
          </a:xfrm>
        </p:grpSpPr>
        <p:sp>
          <p:nvSpPr>
            <p:cNvPr id="14283" name="Google Shape;14283;p64"/>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4"/>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4"/>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4"/>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4"/>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4"/>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4"/>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4"/>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4"/>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4"/>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4"/>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64"/>
          <p:cNvGrpSpPr/>
          <p:nvPr/>
        </p:nvGrpSpPr>
        <p:grpSpPr>
          <a:xfrm>
            <a:off x="849642" y="3041110"/>
            <a:ext cx="328810" cy="369911"/>
            <a:chOff x="872232" y="2888710"/>
            <a:chExt cx="328810" cy="369911"/>
          </a:xfrm>
        </p:grpSpPr>
        <p:sp>
          <p:nvSpPr>
            <p:cNvPr id="14295" name="Google Shape;14295;p64"/>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4"/>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4"/>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4"/>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4"/>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4"/>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4"/>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4"/>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4"/>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4"/>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4"/>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64"/>
          <p:cNvGrpSpPr/>
          <p:nvPr/>
        </p:nvGrpSpPr>
        <p:grpSpPr>
          <a:xfrm>
            <a:off x="5792454" y="3048528"/>
            <a:ext cx="281181" cy="357958"/>
            <a:chOff x="5815045" y="2896128"/>
            <a:chExt cx="281181" cy="357958"/>
          </a:xfrm>
        </p:grpSpPr>
        <p:sp>
          <p:nvSpPr>
            <p:cNvPr id="14307" name="Google Shape;14307;p64"/>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4"/>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4"/>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4"/>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4"/>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4"/>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3" name="Google Shape;14313;p64"/>
          <p:cNvGrpSpPr/>
          <p:nvPr/>
        </p:nvGrpSpPr>
        <p:grpSpPr>
          <a:xfrm>
            <a:off x="5216303" y="3048502"/>
            <a:ext cx="336437" cy="357774"/>
            <a:chOff x="5238894" y="2896102"/>
            <a:chExt cx="336437" cy="357774"/>
          </a:xfrm>
        </p:grpSpPr>
        <p:sp>
          <p:nvSpPr>
            <p:cNvPr id="14314" name="Google Shape;14314;p64"/>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4"/>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4"/>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4"/>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4"/>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4"/>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4"/>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64"/>
          <p:cNvGrpSpPr/>
          <p:nvPr/>
        </p:nvGrpSpPr>
        <p:grpSpPr>
          <a:xfrm>
            <a:off x="5204403" y="1652319"/>
            <a:ext cx="374786" cy="364616"/>
            <a:chOff x="5226994" y="1499919"/>
            <a:chExt cx="374786" cy="364616"/>
          </a:xfrm>
        </p:grpSpPr>
        <p:sp>
          <p:nvSpPr>
            <p:cNvPr id="14322" name="Google Shape;14322;p64"/>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4"/>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4"/>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4"/>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4"/>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4"/>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4"/>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4"/>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4"/>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4"/>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4"/>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4"/>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4"/>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4"/>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4"/>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4"/>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4"/>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4"/>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4"/>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4"/>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2" name="Google Shape;14342;p64"/>
          <p:cNvGrpSpPr/>
          <p:nvPr/>
        </p:nvGrpSpPr>
        <p:grpSpPr>
          <a:xfrm>
            <a:off x="5763332" y="2562207"/>
            <a:ext cx="352794" cy="374262"/>
            <a:chOff x="5785923" y="2409807"/>
            <a:chExt cx="352794" cy="374262"/>
          </a:xfrm>
        </p:grpSpPr>
        <p:sp>
          <p:nvSpPr>
            <p:cNvPr id="14343" name="Google Shape;14343;p64"/>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4"/>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4"/>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4"/>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4"/>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4"/>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64"/>
          <p:cNvGrpSpPr/>
          <p:nvPr/>
        </p:nvGrpSpPr>
        <p:grpSpPr>
          <a:xfrm>
            <a:off x="3564785" y="3090284"/>
            <a:ext cx="357853" cy="274235"/>
            <a:chOff x="3587376" y="2937884"/>
            <a:chExt cx="357853" cy="274235"/>
          </a:xfrm>
        </p:grpSpPr>
        <p:sp>
          <p:nvSpPr>
            <p:cNvPr id="14350" name="Google Shape;14350;p64"/>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4"/>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4"/>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4"/>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4"/>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4"/>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4"/>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4"/>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4"/>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4"/>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4"/>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4"/>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4"/>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3" name="Google Shape;14363;p64"/>
          <p:cNvGrpSpPr/>
          <p:nvPr/>
        </p:nvGrpSpPr>
        <p:grpSpPr>
          <a:xfrm>
            <a:off x="1921444" y="3048528"/>
            <a:ext cx="362650" cy="357748"/>
            <a:chOff x="1944035" y="2896128"/>
            <a:chExt cx="362650" cy="357748"/>
          </a:xfrm>
        </p:grpSpPr>
        <p:sp>
          <p:nvSpPr>
            <p:cNvPr id="14364" name="Google Shape;14364;p64"/>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4"/>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4"/>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4"/>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4"/>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4"/>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4"/>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4"/>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4"/>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4"/>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4"/>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4"/>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4"/>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4"/>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4"/>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64"/>
          <p:cNvGrpSpPr/>
          <p:nvPr/>
        </p:nvGrpSpPr>
        <p:grpSpPr>
          <a:xfrm>
            <a:off x="3008241" y="3055448"/>
            <a:ext cx="378115" cy="344118"/>
            <a:chOff x="3030832" y="2903048"/>
            <a:chExt cx="378115" cy="344118"/>
          </a:xfrm>
        </p:grpSpPr>
        <p:sp>
          <p:nvSpPr>
            <p:cNvPr id="14380" name="Google Shape;14380;p64"/>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4"/>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4"/>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4"/>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4"/>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4"/>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4"/>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4"/>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4"/>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4"/>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4"/>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1" name="Google Shape;14391;p64"/>
          <p:cNvGrpSpPr/>
          <p:nvPr/>
        </p:nvGrpSpPr>
        <p:grpSpPr>
          <a:xfrm>
            <a:off x="3013955" y="2582522"/>
            <a:ext cx="379400" cy="333528"/>
            <a:chOff x="3036546" y="2430122"/>
            <a:chExt cx="379400" cy="333528"/>
          </a:xfrm>
        </p:grpSpPr>
        <p:sp>
          <p:nvSpPr>
            <p:cNvPr id="14392" name="Google Shape;14392;p64"/>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4"/>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4"/>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4"/>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4"/>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4"/>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4"/>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64"/>
          <p:cNvGrpSpPr/>
          <p:nvPr/>
        </p:nvGrpSpPr>
        <p:grpSpPr>
          <a:xfrm>
            <a:off x="1921759" y="2629364"/>
            <a:ext cx="375546" cy="240106"/>
            <a:chOff x="1944350" y="2476964"/>
            <a:chExt cx="375546" cy="240106"/>
          </a:xfrm>
        </p:grpSpPr>
        <p:sp>
          <p:nvSpPr>
            <p:cNvPr id="14400" name="Google Shape;14400;p64"/>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4"/>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4"/>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4"/>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4"/>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4"/>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4"/>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4"/>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8" name="Google Shape;14408;p64"/>
          <p:cNvGrpSpPr/>
          <p:nvPr/>
        </p:nvGrpSpPr>
        <p:grpSpPr>
          <a:xfrm>
            <a:off x="7940044" y="2564095"/>
            <a:ext cx="376752" cy="370540"/>
            <a:chOff x="7962635" y="2411695"/>
            <a:chExt cx="376752" cy="370540"/>
          </a:xfrm>
        </p:grpSpPr>
        <p:sp>
          <p:nvSpPr>
            <p:cNvPr id="14409" name="Google Shape;14409;p64"/>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4"/>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4"/>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4"/>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4"/>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4"/>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4"/>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4"/>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4"/>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8" name="Google Shape;14418;p64"/>
          <p:cNvGrpSpPr/>
          <p:nvPr/>
        </p:nvGrpSpPr>
        <p:grpSpPr>
          <a:xfrm>
            <a:off x="6847035" y="2603597"/>
            <a:ext cx="374341" cy="291535"/>
            <a:chOff x="6869626" y="2451197"/>
            <a:chExt cx="374341" cy="291535"/>
          </a:xfrm>
        </p:grpSpPr>
        <p:sp>
          <p:nvSpPr>
            <p:cNvPr id="14419" name="Google Shape;14419;p64"/>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4"/>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4"/>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4"/>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4"/>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4"/>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4"/>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4"/>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4"/>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4"/>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64"/>
          <p:cNvGrpSpPr/>
          <p:nvPr/>
        </p:nvGrpSpPr>
        <p:grpSpPr>
          <a:xfrm>
            <a:off x="6298670" y="3048554"/>
            <a:ext cx="359426" cy="357722"/>
            <a:chOff x="6321261" y="2896154"/>
            <a:chExt cx="359426" cy="357722"/>
          </a:xfrm>
        </p:grpSpPr>
        <p:sp>
          <p:nvSpPr>
            <p:cNvPr id="14430" name="Google Shape;14430;p64"/>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4"/>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4"/>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4"/>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4"/>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4"/>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4"/>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4"/>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4"/>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4"/>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4"/>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64"/>
          <p:cNvGrpSpPr/>
          <p:nvPr/>
        </p:nvGrpSpPr>
        <p:grpSpPr>
          <a:xfrm>
            <a:off x="5223276" y="2562181"/>
            <a:ext cx="347447" cy="374341"/>
            <a:chOff x="5245867" y="2409781"/>
            <a:chExt cx="347447" cy="374341"/>
          </a:xfrm>
        </p:grpSpPr>
        <p:sp>
          <p:nvSpPr>
            <p:cNvPr id="14442" name="Google Shape;14442;p64"/>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4"/>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4"/>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4"/>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4"/>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4"/>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4"/>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4"/>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4"/>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1" name="Google Shape;14451;p64"/>
          <p:cNvGrpSpPr/>
          <p:nvPr/>
        </p:nvGrpSpPr>
        <p:grpSpPr>
          <a:xfrm>
            <a:off x="5760108" y="1652450"/>
            <a:ext cx="367158" cy="364301"/>
            <a:chOff x="5782699" y="1500050"/>
            <a:chExt cx="367158" cy="364301"/>
          </a:xfrm>
        </p:grpSpPr>
        <p:sp>
          <p:nvSpPr>
            <p:cNvPr id="14452" name="Google Shape;14452;p64"/>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4"/>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4"/>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4"/>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4"/>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4"/>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4"/>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4"/>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4"/>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4"/>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4"/>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4"/>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4"/>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4"/>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4"/>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4"/>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4"/>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4"/>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4"/>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64"/>
          <p:cNvGrpSpPr/>
          <p:nvPr/>
        </p:nvGrpSpPr>
        <p:grpSpPr>
          <a:xfrm>
            <a:off x="3026118" y="1675727"/>
            <a:ext cx="366241" cy="317800"/>
            <a:chOff x="3048709" y="1523327"/>
            <a:chExt cx="366241" cy="317800"/>
          </a:xfrm>
        </p:grpSpPr>
        <p:sp>
          <p:nvSpPr>
            <p:cNvPr id="14472" name="Google Shape;14472;p64"/>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4"/>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4"/>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4"/>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4"/>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4"/>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4"/>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4"/>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4"/>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4"/>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2" name="Google Shape;14482;p64"/>
          <p:cNvGrpSpPr/>
          <p:nvPr/>
        </p:nvGrpSpPr>
        <p:grpSpPr>
          <a:xfrm>
            <a:off x="7401115" y="1659160"/>
            <a:ext cx="365297" cy="351038"/>
            <a:chOff x="7423706" y="1506760"/>
            <a:chExt cx="365297" cy="351038"/>
          </a:xfrm>
        </p:grpSpPr>
        <p:sp>
          <p:nvSpPr>
            <p:cNvPr id="14483" name="Google Shape;14483;p64"/>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4"/>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4"/>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4"/>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4"/>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4"/>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4"/>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4"/>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4"/>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4"/>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4"/>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4"/>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4"/>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4"/>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4"/>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4"/>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4"/>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4"/>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4"/>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4"/>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4"/>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4"/>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4"/>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4"/>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7" name="Google Shape;14507;p64"/>
          <p:cNvGrpSpPr/>
          <p:nvPr/>
        </p:nvGrpSpPr>
        <p:grpSpPr>
          <a:xfrm>
            <a:off x="4657505" y="2562207"/>
            <a:ext cx="375782" cy="374262"/>
            <a:chOff x="4680096" y="2409807"/>
            <a:chExt cx="375782" cy="374262"/>
          </a:xfrm>
        </p:grpSpPr>
        <p:sp>
          <p:nvSpPr>
            <p:cNvPr id="14508" name="Google Shape;14508;p64"/>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4"/>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4"/>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4"/>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4"/>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4"/>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4"/>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4"/>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4"/>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4"/>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4"/>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4"/>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4"/>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64"/>
          <p:cNvGrpSpPr/>
          <p:nvPr/>
        </p:nvGrpSpPr>
        <p:grpSpPr>
          <a:xfrm>
            <a:off x="4110739" y="2612063"/>
            <a:ext cx="374944" cy="274550"/>
            <a:chOff x="4133330" y="2459663"/>
            <a:chExt cx="374944" cy="274550"/>
          </a:xfrm>
        </p:grpSpPr>
        <p:sp>
          <p:nvSpPr>
            <p:cNvPr id="14522" name="Google Shape;14522;p64"/>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4"/>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4"/>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4"/>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4"/>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4"/>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4"/>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4"/>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4"/>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4"/>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4"/>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4"/>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4"/>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4"/>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6" name="Google Shape;14536;p64"/>
          <p:cNvGrpSpPr/>
          <p:nvPr/>
        </p:nvGrpSpPr>
        <p:grpSpPr>
          <a:xfrm>
            <a:off x="7392675" y="2592325"/>
            <a:ext cx="376228" cy="313816"/>
            <a:chOff x="7415266" y="2439925"/>
            <a:chExt cx="376228" cy="313816"/>
          </a:xfrm>
        </p:grpSpPr>
        <p:sp>
          <p:nvSpPr>
            <p:cNvPr id="14537" name="Google Shape;14537;p64"/>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4"/>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4"/>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4"/>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4"/>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4"/>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4"/>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4"/>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4"/>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4"/>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4"/>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4"/>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4"/>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4"/>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4"/>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4"/>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4"/>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4"/>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5" name="Google Shape;14555;p64"/>
          <p:cNvGrpSpPr/>
          <p:nvPr/>
        </p:nvGrpSpPr>
        <p:grpSpPr>
          <a:xfrm>
            <a:off x="6880797" y="3048502"/>
            <a:ext cx="289255" cy="357774"/>
            <a:chOff x="6903388" y="2896102"/>
            <a:chExt cx="289255" cy="357774"/>
          </a:xfrm>
        </p:grpSpPr>
        <p:sp>
          <p:nvSpPr>
            <p:cNvPr id="14556" name="Google Shape;14556;p64"/>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4"/>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4"/>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4"/>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4"/>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4"/>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4"/>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4"/>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4"/>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4"/>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4"/>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4"/>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4"/>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4"/>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4"/>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4"/>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4"/>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4"/>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4"/>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4"/>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4"/>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4"/>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4"/>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9" name="Google Shape;14579;p64"/>
          <p:cNvGrpSpPr/>
          <p:nvPr/>
        </p:nvGrpSpPr>
        <p:grpSpPr>
          <a:xfrm>
            <a:off x="3556869" y="2562286"/>
            <a:ext cx="385717" cy="374288"/>
            <a:chOff x="3579459" y="2409886"/>
            <a:chExt cx="385717" cy="374288"/>
          </a:xfrm>
        </p:grpSpPr>
        <p:sp>
          <p:nvSpPr>
            <p:cNvPr id="14580" name="Google Shape;14580;p64"/>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4"/>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4"/>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4"/>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4"/>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4"/>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4"/>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4"/>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4"/>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4"/>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4"/>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1" name="Google Shape;14591;p64"/>
          <p:cNvGrpSpPr/>
          <p:nvPr/>
        </p:nvGrpSpPr>
        <p:grpSpPr>
          <a:xfrm>
            <a:off x="6854510" y="1659831"/>
            <a:ext cx="365402" cy="360343"/>
            <a:chOff x="6876913" y="1502068"/>
            <a:chExt cx="365402" cy="360343"/>
          </a:xfrm>
        </p:grpSpPr>
        <p:sp>
          <p:nvSpPr>
            <p:cNvPr id="14592" name="Google Shape;14592;p64"/>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4"/>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4"/>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4"/>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4"/>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4"/>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4"/>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4"/>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4"/>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4"/>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4"/>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4"/>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4"/>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4"/>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4"/>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4"/>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4"/>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4"/>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4"/>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4"/>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4"/>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64"/>
          <p:cNvGrpSpPr/>
          <p:nvPr/>
        </p:nvGrpSpPr>
        <p:grpSpPr>
          <a:xfrm>
            <a:off x="1404298" y="1652267"/>
            <a:ext cx="331405" cy="364563"/>
            <a:chOff x="1426889" y="1499867"/>
            <a:chExt cx="331405" cy="364563"/>
          </a:xfrm>
        </p:grpSpPr>
        <p:sp>
          <p:nvSpPr>
            <p:cNvPr id="14614" name="Google Shape;14614;p64"/>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4"/>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4"/>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4"/>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4"/>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4"/>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4"/>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4"/>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4"/>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4"/>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4"/>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4"/>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4"/>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4"/>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4"/>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4"/>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4"/>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4"/>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4"/>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4"/>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4"/>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5" name="Google Shape;14635;p64"/>
          <p:cNvGrpSpPr/>
          <p:nvPr/>
        </p:nvGrpSpPr>
        <p:grpSpPr>
          <a:xfrm>
            <a:off x="4115247" y="1658059"/>
            <a:ext cx="370566" cy="353056"/>
            <a:chOff x="4137838" y="1505659"/>
            <a:chExt cx="370566" cy="353056"/>
          </a:xfrm>
        </p:grpSpPr>
        <p:sp>
          <p:nvSpPr>
            <p:cNvPr id="14636" name="Google Shape;14636;p64"/>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4"/>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4"/>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4"/>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4"/>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4"/>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4"/>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4"/>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4"/>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4"/>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4"/>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4"/>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4"/>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4"/>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4"/>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4"/>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4"/>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4"/>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4"/>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4"/>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4"/>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4"/>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4"/>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9" name="Google Shape;14659;p64"/>
          <p:cNvGrpSpPr/>
          <p:nvPr/>
        </p:nvGrpSpPr>
        <p:grpSpPr>
          <a:xfrm>
            <a:off x="7948170" y="1659239"/>
            <a:ext cx="364668" cy="350776"/>
            <a:chOff x="7970761" y="1506839"/>
            <a:chExt cx="364668" cy="350776"/>
          </a:xfrm>
        </p:grpSpPr>
        <p:sp>
          <p:nvSpPr>
            <p:cNvPr id="14660" name="Google Shape;14660;p64"/>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4"/>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4"/>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4"/>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4"/>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4"/>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4"/>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4"/>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4"/>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4"/>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4"/>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4"/>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4"/>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4"/>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4"/>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4"/>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4"/>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4"/>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4"/>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4"/>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4"/>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4"/>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64"/>
          <p:cNvGrpSpPr/>
          <p:nvPr/>
        </p:nvGrpSpPr>
        <p:grpSpPr>
          <a:xfrm>
            <a:off x="1374442" y="2562181"/>
            <a:ext cx="374341" cy="374839"/>
            <a:chOff x="1397033" y="2409781"/>
            <a:chExt cx="374341" cy="374839"/>
          </a:xfrm>
        </p:grpSpPr>
        <p:sp>
          <p:nvSpPr>
            <p:cNvPr id="14683" name="Google Shape;14683;p64"/>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4"/>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4"/>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4"/>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4"/>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4"/>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4"/>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4"/>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4"/>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4"/>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4"/>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4"/>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4"/>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4"/>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64"/>
          <p:cNvGrpSpPr/>
          <p:nvPr/>
        </p:nvGrpSpPr>
        <p:grpSpPr>
          <a:xfrm>
            <a:off x="827204" y="2564095"/>
            <a:ext cx="374524" cy="370540"/>
            <a:chOff x="849795" y="2411695"/>
            <a:chExt cx="374524" cy="370540"/>
          </a:xfrm>
        </p:grpSpPr>
        <p:sp>
          <p:nvSpPr>
            <p:cNvPr id="14698" name="Google Shape;14698;p64"/>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4"/>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4"/>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4"/>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4"/>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4"/>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4"/>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4"/>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4"/>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4"/>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4"/>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4"/>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4"/>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4"/>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64"/>
          <p:cNvGrpSpPr/>
          <p:nvPr/>
        </p:nvGrpSpPr>
        <p:grpSpPr>
          <a:xfrm>
            <a:off x="2481081" y="1652371"/>
            <a:ext cx="364668" cy="364459"/>
            <a:chOff x="2503672" y="1499971"/>
            <a:chExt cx="364668" cy="364459"/>
          </a:xfrm>
        </p:grpSpPr>
        <p:sp>
          <p:nvSpPr>
            <p:cNvPr id="14713" name="Google Shape;14713;p64"/>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4"/>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4"/>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4"/>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4"/>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4"/>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4"/>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4"/>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4"/>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4"/>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4"/>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4"/>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4"/>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4"/>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4"/>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4"/>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4"/>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4"/>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4"/>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4"/>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4"/>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4"/>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4"/>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4"/>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4"/>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8" name="Google Shape;14738;p64"/>
          <p:cNvGrpSpPr/>
          <p:nvPr/>
        </p:nvGrpSpPr>
        <p:grpSpPr>
          <a:xfrm>
            <a:off x="1928391" y="1652371"/>
            <a:ext cx="376674" cy="364563"/>
            <a:chOff x="1950982" y="1499971"/>
            <a:chExt cx="376674" cy="364563"/>
          </a:xfrm>
        </p:grpSpPr>
        <p:sp>
          <p:nvSpPr>
            <p:cNvPr id="14739" name="Google Shape;14739;p64"/>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4"/>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4"/>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4"/>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4"/>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4"/>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4"/>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4"/>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4"/>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4"/>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4"/>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4"/>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4"/>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4"/>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4"/>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4"/>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4"/>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4"/>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4"/>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4"/>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4"/>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4"/>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4"/>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4"/>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4"/>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4"/>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4"/>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4"/>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4"/>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4"/>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4"/>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0" name="Google Shape;14770;p64"/>
          <p:cNvGrpSpPr/>
          <p:nvPr/>
        </p:nvGrpSpPr>
        <p:grpSpPr>
          <a:xfrm>
            <a:off x="2468997" y="2616520"/>
            <a:ext cx="374367" cy="265742"/>
            <a:chOff x="2491588" y="2464120"/>
            <a:chExt cx="374367" cy="265742"/>
          </a:xfrm>
        </p:grpSpPr>
        <p:sp>
          <p:nvSpPr>
            <p:cNvPr id="14771" name="Google Shape;14771;p64"/>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4"/>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4"/>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4"/>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4"/>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4"/>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4"/>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4"/>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4"/>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4"/>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4"/>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4"/>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4"/>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4"/>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4"/>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4"/>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4"/>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4"/>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4"/>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4"/>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1" name="Google Shape;14791;p64"/>
          <p:cNvGrpSpPr/>
          <p:nvPr/>
        </p:nvGrpSpPr>
        <p:grpSpPr>
          <a:xfrm>
            <a:off x="3874669" y="3500536"/>
            <a:ext cx="271850" cy="360999"/>
            <a:chOff x="3897260" y="3348136"/>
            <a:chExt cx="271850" cy="360999"/>
          </a:xfrm>
        </p:grpSpPr>
        <p:sp>
          <p:nvSpPr>
            <p:cNvPr id="14792" name="Google Shape;14792;p64"/>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4"/>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4"/>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4"/>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4"/>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4"/>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4"/>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9" name="Google Shape;14799;p64"/>
          <p:cNvGrpSpPr/>
          <p:nvPr/>
        </p:nvGrpSpPr>
        <p:grpSpPr>
          <a:xfrm>
            <a:off x="3561823" y="2111719"/>
            <a:ext cx="384328" cy="378430"/>
            <a:chOff x="3584414" y="1959319"/>
            <a:chExt cx="384328" cy="378430"/>
          </a:xfrm>
        </p:grpSpPr>
        <p:sp>
          <p:nvSpPr>
            <p:cNvPr id="14800" name="Google Shape;14800;p64"/>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4"/>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4"/>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4"/>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4"/>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4"/>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4"/>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4"/>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4"/>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4"/>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4"/>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4"/>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2" name="Google Shape;14812;p64"/>
          <p:cNvGrpSpPr/>
          <p:nvPr/>
        </p:nvGrpSpPr>
        <p:grpSpPr>
          <a:xfrm>
            <a:off x="6018668" y="3500484"/>
            <a:ext cx="362729" cy="361051"/>
            <a:chOff x="6041259" y="3348084"/>
            <a:chExt cx="362729" cy="361051"/>
          </a:xfrm>
        </p:grpSpPr>
        <p:sp>
          <p:nvSpPr>
            <p:cNvPr id="14813" name="Google Shape;14813;p64"/>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4"/>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4"/>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4"/>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4"/>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8" name="Google Shape;14818;p64"/>
          <p:cNvGrpSpPr/>
          <p:nvPr/>
        </p:nvGrpSpPr>
        <p:grpSpPr>
          <a:xfrm>
            <a:off x="5199422" y="2120815"/>
            <a:ext cx="378849" cy="360317"/>
            <a:chOff x="5222013" y="1968415"/>
            <a:chExt cx="378849" cy="360317"/>
          </a:xfrm>
        </p:grpSpPr>
        <p:sp>
          <p:nvSpPr>
            <p:cNvPr id="14819" name="Google Shape;14819;p64"/>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4"/>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4"/>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4"/>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4"/>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4"/>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4"/>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4"/>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4"/>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4"/>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9" name="Google Shape;14829;p64"/>
          <p:cNvGrpSpPr/>
          <p:nvPr/>
        </p:nvGrpSpPr>
        <p:grpSpPr>
          <a:xfrm>
            <a:off x="4105391" y="2185455"/>
            <a:ext cx="381444" cy="231063"/>
            <a:chOff x="4127982" y="2033055"/>
            <a:chExt cx="381444" cy="231063"/>
          </a:xfrm>
        </p:grpSpPr>
        <p:sp>
          <p:nvSpPr>
            <p:cNvPr id="14830" name="Google Shape;14830;p64"/>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4"/>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4"/>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4"/>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4"/>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64"/>
          <p:cNvGrpSpPr/>
          <p:nvPr/>
        </p:nvGrpSpPr>
        <p:grpSpPr>
          <a:xfrm>
            <a:off x="5745455" y="2131457"/>
            <a:ext cx="381549" cy="339059"/>
            <a:chOff x="5768046" y="1979057"/>
            <a:chExt cx="381549" cy="339059"/>
          </a:xfrm>
        </p:grpSpPr>
        <p:sp>
          <p:nvSpPr>
            <p:cNvPr id="14836" name="Google Shape;14836;p64"/>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4"/>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4"/>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4"/>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4"/>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4"/>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4"/>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4"/>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4"/>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5" name="Google Shape;14845;p64"/>
          <p:cNvGrpSpPr/>
          <p:nvPr/>
        </p:nvGrpSpPr>
        <p:grpSpPr>
          <a:xfrm>
            <a:off x="7643345" y="3502397"/>
            <a:ext cx="386058" cy="360972"/>
            <a:chOff x="7665936" y="3349997"/>
            <a:chExt cx="386058" cy="360972"/>
          </a:xfrm>
        </p:grpSpPr>
        <p:sp>
          <p:nvSpPr>
            <p:cNvPr id="14846" name="Google Shape;14846;p64"/>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4"/>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4"/>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4"/>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4"/>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4"/>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2" name="Google Shape;14852;p64"/>
          <p:cNvGrpSpPr/>
          <p:nvPr/>
        </p:nvGrpSpPr>
        <p:grpSpPr>
          <a:xfrm>
            <a:off x="6293532" y="2147054"/>
            <a:ext cx="380579" cy="307709"/>
            <a:chOff x="6316123" y="1994654"/>
            <a:chExt cx="380579" cy="307709"/>
          </a:xfrm>
        </p:grpSpPr>
        <p:sp>
          <p:nvSpPr>
            <p:cNvPr id="14853" name="Google Shape;14853;p64"/>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4"/>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4"/>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4"/>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4"/>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4"/>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4"/>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4"/>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4"/>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64"/>
          <p:cNvGrpSpPr/>
          <p:nvPr/>
        </p:nvGrpSpPr>
        <p:grpSpPr>
          <a:xfrm>
            <a:off x="7095923" y="3500536"/>
            <a:ext cx="380317" cy="360972"/>
            <a:chOff x="7118514" y="3348136"/>
            <a:chExt cx="380317" cy="360972"/>
          </a:xfrm>
        </p:grpSpPr>
        <p:sp>
          <p:nvSpPr>
            <p:cNvPr id="14863" name="Google Shape;14863;p64"/>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4"/>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4"/>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4"/>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4"/>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4"/>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4"/>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4"/>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1" name="Google Shape;14871;p64"/>
          <p:cNvGrpSpPr/>
          <p:nvPr/>
        </p:nvGrpSpPr>
        <p:grpSpPr>
          <a:xfrm>
            <a:off x="4651791" y="2150147"/>
            <a:ext cx="381706" cy="301391"/>
            <a:chOff x="4674382" y="1997747"/>
            <a:chExt cx="381706" cy="301391"/>
          </a:xfrm>
        </p:grpSpPr>
        <p:sp>
          <p:nvSpPr>
            <p:cNvPr id="14872" name="Google Shape;14872;p64"/>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4"/>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4"/>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4"/>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4"/>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4"/>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4"/>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4"/>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4"/>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4"/>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2" name="Google Shape;14882;p64"/>
          <p:cNvGrpSpPr/>
          <p:nvPr/>
        </p:nvGrpSpPr>
        <p:grpSpPr>
          <a:xfrm>
            <a:off x="1913554" y="2111719"/>
            <a:ext cx="387526" cy="378351"/>
            <a:chOff x="1936145" y="1959319"/>
            <a:chExt cx="387526" cy="378351"/>
          </a:xfrm>
        </p:grpSpPr>
        <p:sp>
          <p:nvSpPr>
            <p:cNvPr id="14883" name="Google Shape;14883;p64"/>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4"/>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4"/>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4"/>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4"/>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4"/>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4"/>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4"/>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4"/>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4"/>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4"/>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4"/>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4"/>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4"/>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4"/>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4"/>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4"/>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4"/>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4"/>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2" name="Google Shape;14902;p64"/>
          <p:cNvGrpSpPr/>
          <p:nvPr/>
        </p:nvGrpSpPr>
        <p:grpSpPr>
          <a:xfrm>
            <a:off x="6842527" y="2111745"/>
            <a:ext cx="374262" cy="378404"/>
            <a:chOff x="6865118" y="1959345"/>
            <a:chExt cx="374262" cy="378404"/>
          </a:xfrm>
        </p:grpSpPr>
        <p:sp>
          <p:nvSpPr>
            <p:cNvPr id="14903" name="Google Shape;14903;p64"/>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4"/>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4"/>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4"/>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4"/>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4"/>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4"/>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4"/>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4"/>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4"/>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4"/>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4"/>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4"/>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6" name="Google Shape;14916;p64"/>
          <p:cNvGrpSpPr/>
          <p:nvPr/>
        </p:nvGrpSpPr>
        <p:grpSpPr>
          <a:xfrm>
            <a:off x="1687550" y="3500562"/>
            <a:ext cx="269019" cy="360972"/>
            <a:chOff x="1710141" y="3348162"/>
            <a:chExt cx="269019" cy="360972"/>
          </a:xfrm>
        </p:grpSpPr>
        <p:sp>
          <p:nvSpPr>
            <p:cNvPr id="14917" name="Google Shape;14917;p64"/>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4"/>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4"/>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4"/>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4"/>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4"/>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4"/>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4"/>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4"/>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4"/>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4"/>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8" name="Google Shape;14928;p64"/>
          <p:cNvGrpSpPr/>
          <p:nvPr/>
        </p:nvGrpSpPr>
        <p:grpSpPr>
          <a:xfrm>
            <a:off x="4925659" y="3517522"/>
            <a:ext cx="360972" cy="327053"/>
            <a:chOff x="4948250" y="3365122"/>
            <a:chExt cx="360972" cy="327053"/>
          </a:xfrm>
        </p:grpSpPr>
        <p:sp>
          <p:nvSpPr>
            <p:cNvPr id="14929" name="Google Shape;14929;p64"/>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4"/>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4"/>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4"/>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4"/>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4"/>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4"/>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4"/>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4"/>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4"/>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4"/>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0" name="Google Shape;14940;p64"/>
          <p:cNvGrpSpPr/>
          <p:nvPr/>
        </p:nvGrpSpPr>
        <p:grpSpPr>
          <a:xfrm>
            <a:off x="3289553" y="3500641"/>
            <a:ext cx="348154" cy="360789"/>
            <a:chOff x="3312144" y="3348241"/>
            <a:chExt cx="348154" cy="360789"/>
          </a:xfrm>
        </p:grpSpPr>
        <p:sp>
          <p:nvSpPr>
            <p:cNvPr id="14941" name="Google Shape;14941;p64"/>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4"/>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4"/>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4"/>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4"/>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4"/>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4"/>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4"/>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4"/>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4"/>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4"/>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4"/>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4"/>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4" name="Google Shape;14954;p64"/>
          <p:cNvGrpSpPr/>
          <p:nvPr/>
        </p:nvGrpSpPr>
        <p:grpSpPr>
          <a:xfrm>
            <a:off x="1114964" y="3500562"/>
            <a:ext cx="317564" cy="360972"/>
            <a:chOff x="1137555" y="3348162"/>
            <a:chExt cx="317564" cy="360972"/>
          </a:xfrm>
        </p:grpSpPr>
        <p:sp>
          <p:nvSpPr>
            <p:cNvPr id="14955" name="Google Shape;14955;p64"/>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4"/>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4"/>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4"/>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4"/>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4"/>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4"/>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4"/>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4"/>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4"/>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4"/>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4"/>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4"/>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4"/>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4"/>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4"/>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4"/>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4"/>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4"/>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4"/>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5" name="Google Shape;14975;p64"/>
          <p:cNvGrpSpPr/>
          <p:nvPr/>
        </p:nvGrpSpPr>
        <p:grpSpPr>
          <a:xfrm>
            <a:off x="7375217" y="2111745"/>
            <a:ext cx="403463" cy="378325"/>
            <a:chOff x="7397808" y="1959345"/>
            <a:chExt cx="403463" cy="378325"/>
          </a:xfrm>
        </p:grpSpPr>
        <p:sp>
          <p:nvSpPr>
            <p:cNvPr id="14976" name="Google Shape;14976;p64"/>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4"/>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4"/>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4"/>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4"/>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4"/>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4"/>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4"/>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4"/>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4"/>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4"/>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4"/>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4"/>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4"/>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4"/>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4"/>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4"/>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64"/>
          <p:cNvGrpSpPr/>
          <p:nvPr/>
        </p:nvGrpSpPr>
        <p:grpSpPr>
          <a:xfrm>
            <a:off x="6546745" y="3500536"/>
            <a:ext cx="387893" cy="360972"/>
            <a:chOff x="6569336" y="3348136"/>
            <a:chExt cx="387893" cy="360972"/>
          </a:xfrm>
        </p:grpSpPr>
        <p:sp>
          <p:nvSpPr>
            <p:cNvPr id="14994" name="Google Shape;14994;p64"/>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4"/>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4"/>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4"/>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4"/>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4"/>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4"/>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4"/>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4"/>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4"/>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4"/>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4"/>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4"/>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4"/>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4"/>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9" name="Google Shape;15009;p64"/>
          <p:cNvGrpSpPr/>
          <p:nvPr/>
        </p:nvGrpSpPr>
        <p:grpSpPr>
          <a:xfrm>
            <a:off x="7933124" y="2138404"/>
            <a:ext cx="380081" cy="325114"/>
            <a:chOff x="7955715" y="1986004"/>
            <a:chExt cx="380081" cy="325114"/>
          </a:xfrm>
        </p:grpSpPr>
        <p:sp>
          <p:nvSpPr>
            <p:cNvPr id="15010" name="Google Shape;15010;p64"/>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4"/>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4"/>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4"/>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4"/>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4"/>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4"/>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4"/>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4"/>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4"/>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4"/>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1" name="Google Shape;15021;p64"/>
          <p:cNvGrpSpPr/>
          <p:nvPr/>
        </p:nvGrpSpPr>
        <p:grpSpPr>
          <a:xfrm>
            <a:off x="2215627" y="3500562"/>
            <a:ext cx="306765" cy="360999"/>
            <a:chOff x="2238218" y="3348162"/>
            <a:chExt cx="306765" cy="360999"/>
          </a:xfrm>
        </p:grpSpPr>
        <p:sp>
          <p:nvSpPr>
            <p:cNvPr id="15022" name="Google Shape;15022;p64"/>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4"/>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4"/>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4"/>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4"/>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4"/>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4"/>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4"/>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4"/>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4"/>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4"/>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4"/>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4"/>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5" name="Google Shape;15035;p64"/>
          <p:cNvGrpSpPr/>
          <p:nvPr/>
        </p:nvGrpSpPr>
        <p:grpSpPr>
          <a:xfrm>
            <a:off x="2771437" y="3500510"/>
            <a:ext cx="290461" cy="360658"/>
            <a:chOff x="2794028" y="3348110"/>
            <a:chExt cx="290461" cy="360658"/>
          </a:xfrm>
        </p:grpSpPr>
        <p:sp>
          <p:nvSpPr>
            <p:cNvPr id="15036" name="Google Shape;15036;p64"/>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4"/>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4"/>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4"/>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64"/>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4"/>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4"/>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4"/>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4"/>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4"/>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4"/>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4"/>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4"/>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4"/>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0" name="Google Shape;15050;p64"/>
          <p:cNvGrpSpPr/>
          <p:nvPr/>
        </p:nvGrpSpPr>
        <p:grpSpPr>
          <a:xfrm>
            <a:off x="2473925" y="2111719"/>
            <a:ext cx="358823" cy="378430"/>
            <a:chOff x="2496516" y="1959319"/>
            <a:chExt cx="358823" cy="378430"/>
          </a:xfrm>
        </p:grpSpPr>
        <p:sp>
          <p:nvSpPr>
            <p:cNvPr id="15051" name="Google Shape;15051;p64"/>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4"/>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4"/>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4"/>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4"/>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4"/>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4"/>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4"/>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4"/>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4"/>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4"/>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4"/>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4"/>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4"/>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4"/>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4"/>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4"/>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4"/>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4"/>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4"/>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4"/>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2" name="Google Shape;15072;p64"/>
          <p:cNvGrpSpPr/>
          <p:nvPr/>
        </p:nvGrpSpPr>
        <p:grpSpPr>
          <a:xfrm>
            <a:off x="4390583" y="3500641"/>
            <a:ext cx="336726" cy="360972"/>
            <a:chOff x="4413174" y="3348241"/>
            <a:chExt cx="336726" cy="360972"/>
          </a:xfrm>
        </p:grpSpPr>
        <p:sp>
          <p:nvSpPr>
            <p:cNvPr id="15073" name="Google Shape;15073;p64"/>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4"/>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4"/>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4"/>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4"/>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4"/>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4"/>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4"/>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4"/>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4"/>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4"/>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4"/>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4"/>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4"/>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4"/>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4"/>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4"/>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4"/>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4"/>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2" name="Google Shape;15092;p64"/>
          <p:cNvGrpSpPr/>
          <p:nvPr/>
        </p:nvGrpSpPr>
        <p:grpSpPr>
          <a:xfrm>
            <a:off x="1364665" y="2120579"/>
            <a:ext cx="391484" cy="360553"/>
            <a:chOff x="1387256" y="1968179"/>
            <a:chExt cx="391484" cy="360553"/>
          </a:xfrm>
        </p:grpSpPr>
        <p:sp>
          <p:nvSpPr>
            <p:cNvPr id="15093" name="Google Shape;15093;p64"/>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4"/>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4"/>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4"/>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4"/>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4"/>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4"/>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4"/>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4"/>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4"/>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4"/>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4"/>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4"/>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4"/>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4"/>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4"/>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4"/>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4"/>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4"/>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4"/>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4"/>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4"/>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4"/>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4"/>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4"/>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4"/>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9" name="Google Shape;15119;p64"/>
          <p:cNvGrpSpPr/>
          <p:nvPr/>
        </p:nvGrpSpPr>
        <p:grpSpPr>
          <a:xfrm>
            <a:off x="3011649" y="2132506"/>
            <a:ext cx="379033" cy="336752"/>
            <a:chOff x="3034239" y="1980106"/>
            <a:chExt cx="379033" cy="336752"/>
          </a:xfrm>
        </p:grpSpPr>
        <p:sp>
          <p:nvSpPr>
            <p:cNvPr id="15120" name="Google Shape;15120;p64"/>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4"/>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4"/>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4"/>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4"/>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4"/>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4"/>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4"/>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4"/>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4"/>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4"/>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4"/>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4"/>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4"/>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4"/>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4"/>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4"/>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4"/>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4"/>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4"/>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4"/>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64"/>
          <p:cNvGrpSpPr/>
          <p:nvPr/>
        </p:nvGrpSpPr>
        <p:grpSpPr>
          <a:xfrm>
            <a:off x="852263" y="2117722"/>
            <a:ext cx="322361" cy="368653"/>
            <a:chOff x="874854" y="1965322"/>
            <a:chExt cx="322361" cy="368653"/>
          </a:xfrm>
        </p:grpSpPr>
        <p:sp>
          <p:nvSpPr>
            <p:cNvPr id="15142" name="Google Shape;15142;p64"/>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4"/>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4"/>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4"/>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4"/>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4"/>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4"/>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4"/>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4"/>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4"/>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4"/>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4"/>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4"/>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4"/>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4"/>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4"/>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4"/>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4"/>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4"/>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1" name="Google Shape;15161;p64"/>
          <p:cNvGrpSpPr/>
          <p:nvPr/>
        </p:nvGrpSpPr>
        <p:grpSpPr>
          <a:xfrm>
            <a:off x="5472347" y="3519226"/>
            <a:ext cx="362545" cy="323593"/>
            <a:chOff x="5494938" y="3366826"/>
            <a:chExt cx="362545" cy="323593"/>
          </a:xfrm>
        </p:grpSpPr>
        <p:sp>
          <p:nvSpPr>
            <p:cNvPr id="15162" name="Google Shape;15162;p64"/>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4"/>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4"/>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4"/>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4"/>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4"/>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4"/>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4"/>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4"/>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4"/>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4"/>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4"/>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4"/>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4"/>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4"/>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4"/>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4"/>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4"/>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4"/>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4"/>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4"/>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4"/>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4"/>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4"/>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4"/>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4"/>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4"/>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4"/>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4"/>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4"/>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92" name="Google Shape;15192;p64"/>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96"/>
        <p:cNvGrpSpPr/>
        <p:nvPr/>
      </p:nvGrpSpPr>
      <p:grpSpPr>
        <a:xfrm>
          <a:off x="0" y="0"/>
          <a:ext cx="0" cy="0"/>
          <a:chOff x="0" y="0"/>
          <a:chExt cx="0" cy="0"/>
        </a:xfrm>
      </p:grpSpPr>
      <p:grpSp>
        <p:nvGrpSpPr>
          <p:cNvPr id="15197" name="Google Shape;15197;p65"/>
          <p:cNvGrpSpPr/>
          <p:nvPr/>
        </p:nvGrpSpPr>
        <p:grpSpPr>
          <a:xfrm>
            <a:off x="1781397" y="3398339"/>
            <a:ext cx="363604" cy="278156"/>
            <a:chOff x="1807567" y="3398339"/>
            <a:chExt cx="363604" cy="278156"/>
          </a:xfrm>
        </p:grpSpPr>
        <p:sp>
          <p:nvSpPr>
            <p:cNvPr id="15198" name="Google Shape;15198;p65"/>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5"/>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5"/>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5"/>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5"/>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5"/>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5"/>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5"/>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5"/>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5"/>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5"/>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5"/>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5"/>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5"/>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5"/>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5"/>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5"/>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5"/>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5"/>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5"/>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5"/>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5"/>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5"/>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5"/>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5"/>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5"/>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5"/>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5"/>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5"/>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5"/>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5"/>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65"/>
          <p:cNvGrpSpPr/>
          <p:nvPr/>
        </p:nvGrpSpPr>
        <p:grpSpPr>
          <a:xfrm>
            <a:off x="2247081" y="3385065"/>
            <a:ext cx="363760" cy="304600"/>
            <a:chOff x="2273251" y="3385065"/>
            <a:chExt cx="363760" cy="304600"/>
          </a:xfrm>
        </p:grpSpPr>
        <p:sp>
          <p:nvSpPr>
            <p:cNvPr id="15230" name="Google Shape;15230;p65"/>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5"/>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5"/>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5"/>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5"/>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5"/>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5"/>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5"/>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5"/>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5"/>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5"/>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5"/>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5"/>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5"/>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5"/>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5"/>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5"/>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5"/>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5"/>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5"/>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5"/>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5"/>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5"/>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5"/>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5"/>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5"/>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5"/>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5"/>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5"/>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5"/>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5"/>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5"/>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5"/>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5"/>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5"/>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5"/>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5"/>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5"/>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5"/>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5"/>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5"/>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5"/>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5"/>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5"/>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5"/>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5"/>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5"/>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5"/>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5"/>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5"/>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5"/>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5"/>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5"/>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5"/>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5"/>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5"/>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5"/>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5"/>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5"/>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5"/>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5"/>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5"/>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5"/>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5"/>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5"/>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5"/>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5"/>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5"/>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5"/>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5"/>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5"/>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5"/>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5"/>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5"/>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5"/>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5" name="Google Shape;15305;p65"/>
          <p:cNvGrpSpPr/>
          <p:nvPr/>
        </p:nvGrpSpPr>
        <p:grpSpPr>
          <a:xfrm>
            <a:off x="2712374" y="3367028"/>
            <a:ext cx="363500" cy="340674"/>
            <a:chOff x="2738545" y="3367028"/>
            <a:chExt cx="363500" cy="340674"/>
          </a:xfrm>
        </p:grpSpPr>
        <p:sp>
          <p:nvSpPr>
            <p:cNvPr id="15306" name="Google Shape;15306;p65"/>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5"/>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5"/>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5"/>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5"/>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5"/>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5"/>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5"/>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5"/>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5"/>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5"/>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5"/>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5"/>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5"/>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5"/>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5"/>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2" name="Google Shape;15322;p65"/>
          <p:cNvGrpSpPr/>
          <p:nvPr/>
        </p:nvGrpSpPr>
        <p:grpSpPr>
          <a:xfrm>
            <a:off x="3643274" y="3378376"/>
            <a:ext cx="363474" cy="317978"/>
            <a:chOff x="3669445" y="3378376"/>
            <a:chExt cx="363474" cy="317978"/>
          </a:xfrm>
        </p:grpSpPr>
        <p:sp>
          <p:nvSpPr>
            <p:cNvPr id="15323" name="Google Shape;15323;p65"/>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5"/>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5"/>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5"/>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5"/>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5"/>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5"/>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5"/>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5"/>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5"/>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5"/>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5"/>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5"/>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5"/>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5"/>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5"/>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5"/>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5"/>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5"/>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5"/>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5"/>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5"/>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5"/>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5"/>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5"/>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8" name="Google Shape;15348;p65"/>
          <p:cNvGrpSpPr/>
          <p:nvPr/>
        </p:nvGrpSpPr>
        <p:grpSpPr>
          <a:xfrm>
            <a:off x="1809324" y="1506921"/>
            <a:ext cx="356629" cy="356525"/>
            <a:chOff x="1835495" y="1506921"/>
            <a:chExt cx="356629" cy="356525"/>
          </a:xfrm>
        </p:grpSpPr>
        <p:sp>
          <p:nvSpPr>
            <p:cNvPr id="15349" name="Google Shape;15349;p65"/>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65"/>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5"/>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5"/>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5"/>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5"/>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5"/>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5"/>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5"/>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5"/>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5"/>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5"/>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5"/>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5"/>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3" name="Google Shape;15363;p65"/>
          <p:cNvGrpSpPr/>
          <p:nvPr/>
        </p:nvGrpSpPr>
        <p:grpSpPr>
          <a:xfrm>
            <a:off x="4160857" y="1499946"/>
            <a:ext cx="375941" cy="363500"/>
            <a:chOff x="4187027" y="1499946"/>
            <a:chExt cx="375941" cy="363500"/>
          </a:xfrm>
        </p:grpSpPr>
        <p:sp>
          <p:nvSpPr>
            <p:cNvPr id="15364" name="Google Shape;15364;p65"/>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5"/>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5"/>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5"/>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5"/>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5"/>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65"/>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5"/>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5"/>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5"/>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5"/>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5"/>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5"/>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5"/>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5"/>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5"/>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5"/>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65"/>
          <p:cNvGrpSpPr/>
          <p:nvPr/>
        </p:nvGrpSpPr>
        <p:grpSpPr>
          <a:xfrm>
            <a:off x="2274357" y="1508404"/>
            <a:ext cx="362771" cy="355223"/>
            <a:chOff x="2300528" y="1508404"/>
            <a:chExt cx="362771" cy="355223"/>
          </a:xfrm>
        </p:grpSpPr>
        <p:sp>
          <p:nvSpPr>
            <p:cNvPr id="15382" name="Google Shape;15382;p65"/>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5"/>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5"/>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5"/>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5"/>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5"/>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5"/>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5"/>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5"/>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5"/>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5"/>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5"/>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5"/>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5"/>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5"/>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5"/>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5"/>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5"/>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5"/>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5"/>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2" name="Google Shape;15402;p65"/>
          <p:cNvGrpSpPr/>
          <p:nvPr/>
        </p:nvGrpSpPr>
        <p:grpSpPr>
          <a:xfrm>
            <a:off x="854635" y="1528081"/>
            <a:ext cx="376956" cy="335651"/>
            <a:chOff x="880806" y="1528081"/>
            <a:chExt cx="376956" cy="335651"/>
          </a:xfrm>
        </p:grpSpPr>
        <p:sp>
          <p:nvSpPr>
            <p:cNvPr id="15403" name="Google Shape;15403;p65"/>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5"/>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5"/>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5"/>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5"/>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5"/>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5"/>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5"/>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5"/>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5"/>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5"/>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5"/>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5"/>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5"/>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5"/>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5"/>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5"/>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5"/>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5"/>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5"/>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5"/>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5"/>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5" name="Google Shape;15425;p65"/>
          <p:cNvGrpSpPr/>
          <p:nvPr/>
        </p:nvGrpSpPr>
        <p:grpSpPr>
          <a:xfrm>
            <a:off x="1384789" y="1509341"/>
            <a:ext cx="261108" cy="363552"/>
            <a:chOff x="1410960" y="1509341"/>
            <a:chExt cx="261108" cy="363552"/>
          </a:xfrm>
        </p:grpSpPr>
        <p:sp>
          <p:nvSpPr>
            <p:cNvPr id="15426" name="Google Shape;15426;p65"/>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65"/>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5"/>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5"/>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5"/>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5"/>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5"/>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5"/>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5"/>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5"/>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5"/>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5"/>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5"/>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5"/>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5"/>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5"/>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5"/>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5"/>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5"/>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65"/>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5"/>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5"/>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5"/>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5"/>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0" name="Google Shape;15450;p65"/>
          <p:cNvGrpSpPr/>
          <p:nvPr/>
        </p:nvGrpSpPr>
        <p:grpSpPr>
          <a:xfrm>
            <a:off x="2243228" y="1990746"/>
            <a:ext cx="392260" cy="356160"/>
            <a:chOff x="2269399" y="1990746"/>
            <a:chExt cx="392260" cy="356160"/>
          </a:xfrm>
        </p:grpSpPr>
        <p:sp>
          <p:nvSpPr>
            <p:cNvPr id="15451" name="Google Shape;15451;p65"/>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5"/>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5"/>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5"/>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5"/>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5"/>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5"/>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5"/>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65"/>
          <p:cNvGrpSpPr/>
          <p:nvPr/>
        </p:nvGrpSpPr>
        <p:grpSpPr>
          <a:xfrm>
            <a:off x="5579564" y="1525687"/>
            <a:ext cx="371829" cy="355978"/>
            <a:chOff x="5605734" y="1525687"/>
            <a:chExt cx="371829" cy="355978"/>
          </a:xfrm>
        </p:grpSpPr>
        <p:sp>
          <p:nvSpPr>
            <p:cNvPr id="15460" name="Google Shape;15460;p65"/>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5"/>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5"/>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5"/>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5"/>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5"/>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5"/>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5"/>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5"/>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5"/>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0" name="Google Shape;15470;p65"/>
          <p:cNvGrpSpPr/>
          <p:nvPr/>
        </p:nvGrpSpPr>
        <p:grpSpPr>
          <a:xfrm>
            <a:off x="5159870" y="1525609"/>
            <a:ext cx="266964" cy="356056"/>
            <a:chOff x="5186041" y="1525609"/>
            <a:chExt cx="266964" cy="356056"/>
          </a:xfrm>
        </p:grpSpPr>
        <p:sp>
          <p:nvSpPr>
            <p:cNvPr id="15471" name="Google Shape;15471;p65"/>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5"/>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5"/>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5"/>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5"/>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5"/>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5"/>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5"/>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5"/>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5"/>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5"/>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5"/>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5"/>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4" name="Google Shape;15484;p65"/>
          <p:cNvGrpSpPr/>
          <p:nvPr/>
        </p:nvGrpSpPr>
        <p:grpSpPr>
          <a:xfrm>
            <a:off x="1330028" y="2907591"/>
            <a:ext cx="379143" cy="337655"/>
            <a:chOff x="1356198" y="2907591"/>
            <a:chExt cx="379143" cy="337655"/>
          </a:xfrm>
        </p:grpSpPr>
        <p:sp>
          <p:nvSpPr>
            <p:cNvPr id="15485" name="Google Shape;15485;p65"/>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65"/>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5"/>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5"/>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5"/>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5"/>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5"/>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5"/>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5"/>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5"/>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5"/>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5"/>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5"/>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5"/>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5"/>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0" name="Google Shape;15500;p65"/>
          <p:cNvGrpSpPr/>
          <p:nvPr/>
        </p:nvGrpSpPr>
        <p:grpSpPr>
          <a:xfrm>
            <a:off x="1834519" y="2886795"/>
            <a:ext cx="307905" cy="379143"/>
            <a:chOff x="1860689" y="2886795"/>
            <a:chExt cx="307905" cy="379143"/>
          </a:xfrm>
        </p:grpSpPr>
        <p:sp>
          <p:nvSpPr>
            <p:cNvPr id="15501" name="Google Shape;15501;p65"/>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5"/>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5"/>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5"/>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5"/>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5"/>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5"/>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5"/>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5"/>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5"/>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5"/>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65"/>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5"/>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5"/>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5"/>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5"/>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5"/>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5"/>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5"/>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5"/>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5"/>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5"/>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5"/>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5"/>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5"/>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5"/>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5"/>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5"/>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5"/>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5"/>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5"/>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5"/>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5"/>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5"/>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5"/>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5"/>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5"/>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5"/>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5"/>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5"/>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5"/>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5"/>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5"/>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5"/>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5"/>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5"/>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5"/>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5"/>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5"/>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5"/>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5"/>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2" name="Google Shape;15552;p65"/>
          <p:cNvGrpSpPr/>
          <p:nvPr/>
        </p:nvGrpSpPr>
        <p:grpSpPr>
          <a:xfrm>
            <a:off x="1790923" y="1990798"/>
            <a:ext cx="356004" cy="355900"/>
            <a:chOff x="1817093" y="1990798"/>
            <a:chExt cx="356004" cy="355900"/>
          </a:xfrm>
        </p:grpSpPr>
        <p:sp>
          <p:nvSpPr>
            <p:cNvPr id="15553" name="Google Shape;15553;p65"/>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5"/>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5"/>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5"/>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5"/>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5"/>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5"/>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5"/>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5"/>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5"/>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5"/>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5"/>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5"/>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5"/>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5"/>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8" name="Google Shape;15568;p65"/>
          <p:cNvGrpSpPr/>
          <p:nvPr/>
        </p:nvGrpSpPr>
        <p:grpSpPr>
          <a:xfrm>
            <a:off x="6532066" y="1550777"/>
            <a:ext cx="355978" cy="305797"/>
            <a:chOff x="6558237" y="1550777"/>
            <a:chExt cx="355978" cy="305797"/>
          </a:xfrm>
        </p:grpSpPr>
        <p:sp>
          <p:nvSpPr>
            <p:cNvPr id="15569" name="Google Shape;15569;p65"/>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5"/>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5"/>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5"/>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5"/>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5"/>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5"/>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5"/>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5"/>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5"/>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5"/>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5"/>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5"/>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5"/>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5"/>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5"/>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5"/>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5"/>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5"/>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65"/>
          <p:cNvGrpSpPr/>
          <p:nvPr/>
        </p:nvGrpSpPr>
        <p:grpSpPr>
          <a:xfrm>
            <a:off x="1783687" y="2454296"/>
            <a:ext cx="417065" cy="312018"/>
            <a:chOff x="1809858" y="2454296"/>
            <a:chExt cx="417065" cy="312018"/>
          </a:xfrm>
        </p:grpSpPr>
        <p:sp>
          <p:nvSpPr>
            <p:cNvPr id="15589" name="Google Shape;15589;p65"/>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5"/>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5"/>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5"/>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5"/>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5"/>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5"/>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5"/>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5"/>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8" name="Google Shape;15598;p65"/>
          <p:cNvGrpSpPr/>
          <p:nvPr/>
        </p:nvGrpSpPr>
        <p:grpSpPr>
          <a:xfrm>
            <a:off x="851096" y="1990798"/>
            <a:ext cx="340934" cy="355952"/>
            <a:chOff x="877266" y="1990798"/>
            <a:chExt cx="340934" cy="355952"/>
          </a:xfrm>
        </p:grpSpPr>
        <p:sp>
          <p:nvSpPr>
            <p:cNvPr id="15599" name="Google Shape;15599;p65"/>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5"/>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5"/>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5"/>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5"/>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5"/>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5"/>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5"/>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5"/>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65"/>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5"/>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5"/>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5"/>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5"/>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5"/>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5"/>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5"/>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6" name="Google Shape;15616;p65"/>
          <p:cNvGrpSpPr/>
          <p:nvPr/>
        </p:nvGrpSpPr>
        <p:grpSpPr>
          <a:xfrm>
            <a:off x="6497736" y="2422490"/>
            <a:ext cx="400928" cy="375603"/>
            <a:chOff x="6523907" y="2422490"/>
            <a:chExt cx="400928" cy="375603"/>
          </a:xfrm>
        </p:grpSpPr>
        <p:sp>
          <p:nvSpPr>
            <p:cNvPr id="15617" name="Google Shape;15617;p65"/>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5"/>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5"/>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5"/>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5"/>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5"/>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5"/>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5"/>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5"/>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5"/>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5"/>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5"/>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5"/>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5"/>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1" name="Google Shape;15631;p65"/>
          <p:cNvGrpSpPr/>
          <p:nvPr/>
        </p:nvGrpSpPr>
        <p:grpSpPr>
          <a:xfrm>
            <a:off x="5165466" y="1972006"/>
            <a:ext cx="231332" cy="370580"/>
            <a:chOff x="5191637" y="1972006"/>
            <a:chExt cx="231332" cy="370580"/>
          </a:xfrm>
        </p:grpSpPr>
        <p:sp>
          <p:nvSpPr>
            <p:cNvPr id="15632" name="Google Shape;15632;p65"/>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5"/>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5"/>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5"/>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5"/>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7" name="Google Shape;15637;p65"/>
          <p:cNvGrpSpPr/>
          <p:nvPr/>
        </p:nvGrpSpPr>
        <p:grpSpPr>
          <a:xfrm>
            <a:off x="4641350" y="1540132"/>
            <a:ext cx="363786" cy="326983"/>
            <a:chOff x="4667521" y="1540132"/>
            <a:chExt cx="363786" cy="326983"/>
          </a:xfrm>
        </p:grpSpPr>
        <p:sp>
          <p:nvSpPr>
            <p:cNvPr id="15638" name="Google Shape;15638;p65"/>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5"/>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5"/>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65"/>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65"/>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5"/>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5"/>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5"/>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5"/>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5"/>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5"/>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5"/>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5"/>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5"/>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5"/>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5"/>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5"/>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5"/>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5"/>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5"/>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65"/>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65"/>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0" name="Google Shape;15660;p65"/>
          <p:cNvGrpSpPr/>
          <p:nvPr/>
        </p:nvGrpSpPr>
        <p:grpSpPr>
          <a:xfrm>
            <a:off x="2267772" y="2937262"/>
            <a:ext cx="379065" cy="278130"/>
            <a:chOff x="2293943" y="2937262"/>
            <a:chExt cx="379065" cy="278130"/>
          </a:xfrm>
        </p:grpSpPr>
        <p:sp>
          <p:nvSpPr>
            <p:cNvPr id="15661" name="Google Shape;15661;p65"/>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5"/>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5"/>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5"/>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5"/>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5"/>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5"/>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5"/>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5"/>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5"/>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5"/>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5"/>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5"/>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5"/>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5"/>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5"/>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5"/>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5"/>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5"/>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5"/>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5"/>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5"/>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5"/>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5"/>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5"/>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5"/>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5"/>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5"/>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9" name="Google Shape;15689;p65"/>
          <p:cNvGrpSpPr/>
          <p:nvPr/>
        </p:nvGrpSpPr>
        <p:grpSpPr>
          <a:xfrm>
            <a:off x="2736658" y="2898611"/>
            <a:ext cx="378960" cy="355536"/>
            <a:chOff x="2762829" y="2898611"/>
            <a:chExt cx="378960" cy="355536"/>
          </a:xfrm>
        </p:grpSpPr>
        <p:sp>
          <p:nvSpPr>
            <p:cNvPr id="15690" name="Google Shape;15690;p65"/>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5"/>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5"/>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5"/>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5"/>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5"/>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5"/>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5"/>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5"/>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5"/>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5"/>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5"/>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5"/>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5"/>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5"/>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5"/>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65"/>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5"/>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5"/>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5"/>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5"/>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5"/>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2" name="Google Shape;15712;p65"/>
          <p:cNvGrpSpPr/>
          <p:nvPr/>
        </p:nvGrpSpPr>
        <p:grpSpPr>
          <a:xfrm>
            <a:off x="4155261" y="1990720"/>
            <a:ext cx="357436" cy="356056"/>
            <a:chOff x="4181432" y="1990720"/>
            <a:chExt cx="357436" cy="356056"/>
          </a:xfrm>
        </p:grpSpPr>
        <p:sp>
          <p:nvSpPr>
            <p:cNvPr id="15713" name="Google Shape;15713;p65"/>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5"/>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5"/>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5"/>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5"/>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5"/>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5"/>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5"/>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5"/>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5"/>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5"/>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5"/>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5"/>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5"/>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5"/>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5"/>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5"/>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5"/>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1" name="Google Shape;15731;p65"/>
          <p:cNvGrpSpPr/>
          <p:nvPr/>
        </p:nvGrpSpPr>
        <p:grpSpPr>
          <a:xfrm>
            <a:off x="3200936" y="2886821"/>
            <a:ext cx="383932" cy="379117"/>
            <a:chOff x="3227107" y="2886821"/>
            <a:chExt cx="383932" cy="379117"/>
          </a:xfrm>
        </p:grpSpPr>
        <p:sp>
          <p:nvSpPr>
            <p:cNvPr id="15732" name="Google Shape;15732;p65"/>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5"/>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5"/>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5"/>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5"/>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5"/>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5"/>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5"/>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5"/>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5"/>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5"/>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5"/>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5"/>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5" name="Google Shape;15745;p65"/>
          <p:cNvGrpSpPr/>
          <p:nvPr/>
        </p:nvGrpSpPr>
        <p:grpSpPr>
          <a:xfrm>
            <a:off x="3676225" y="1990746"/>
            <a:ext cx="363396" cy="356030"/>
            <a:chOff x="3702395" y="1990746"/>
            <a:chExt cx="363396" cy="356030"/>
          </a:xfrm>
        </p:grpSpPr>
        <p:sp>
          <p:nvSpPr>
            <p:cNvPr id="15746" name="Google Shape;15746;p65"/>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5"/>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5"/>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5"/>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5"/>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5"/>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5"/>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5"/>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5"/>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5"/>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5"/>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5"/>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5"/>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5"/>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5"/>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5"/>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5"/>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5"/>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5"/>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5"/>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5"/>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7" name="Google Shape;15767;p65"/>
          <p:cNvGrpSpPr/>
          <p:nvPr/>
        </p:nvGrpSpPr>
        <p:grpSpPr>
          <a:xfrm>
            <a:off x="1293485" y="2442662"/>
            <a:ext cx="457173" cy="335364"/>
            <a:chOff x="1319656" y="2442662"/>
            <a:chExt cx="457173" cy="335364"/>
          </a:xfrm>
        </p:grpSpPr>
        <p:sp>
          <p:nvSpPr>
            <p:cNvPr id="15768" name="Google Shape;15768;p65"/>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5"/>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5"/>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5"/>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5"/>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5"/>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5"/>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65"/>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5"/>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5"/>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5"/>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5"/>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5"/>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5"/>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5"/>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5"/>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5"/>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5"/>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5"/>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7" name="Google Shape;15787;p65"/>
          <p:cNvGrpSpPr/>
          <p:nvPr/>
        </p:nvGrpSpPr>
        <p:grpSpPr>
          <a:xfrm>
            <a:off x="4188342" y="2453905"/>
            <a:ext cx="314126" cy="312955"/>
            <a:chOff x="4214512" y="2453905"/>
            <a:chExt cx="314126" cy="312955"/>
          </a:xfrm>
        </p:grpSpPr>
        <p:sp>
          <p:nvSpPr>
            <p:cNvPr id="15788" name="Google Shape;15788;p65"/>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5"/>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5"/>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5"/>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5"/>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5"/>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5"/>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5"/>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5"/>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5"/>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5"/>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5"/>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5"/>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5"/>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5"/>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65"/>
          <p:cNvGrpSpPr/>
          <p:nvPr/>
        </p:nvGrpSpPr>
        <p:grpSpPr>
          <a:xfrm>
            <a:off x="869653" y="2452812"/>
            <a:ext cx="361938" cy="315063"/>
            <a:chOff x="895824" y="2452812"/>
            <a:chExt cx="361938" cy="315063"/>
          </a:xfrm>
        </p:grpSpPr>
        <p:sp>
          <p:nvSpPr>
            <p:cNvPr id="15804" name="Google Shape;15804;p65"/>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5"/>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5"/>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5"/>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5"/>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5"/>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5"/>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5"/>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5"/>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5"/>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5"/>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5"/>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5"/>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5"/>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5"/>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5"/>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5"/>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5"/>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5"/>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5"/>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4" name="Google Shape;15824;p65"/>
          <p:cNvGrpSpPr/>
          <p:nvPr/>
        </p:nvGrpSpPr>
        <p:grpSpPr>
          <a:xfrm>
            <a:off x="3742152" y="2886769"/>
            <a:ext cx="242811" cy="379091"/>
            <a:chOff x="3768323" y="2886769"/>
            <a:chExt cx="242811" cy="379091"/>
          </a:xfrm>
        </p:grpSpPr>
        <p:sp>
          <p:nvSpPr>
            <p:cNvPr id="15825" name="Google Shape;15825;p65"/>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5"/>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5"/>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5"/>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5"/>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5"/>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5"/>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5"/>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5"/>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5"/>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5"/>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6" name="Google Shape;15836;p65"/>
          <p:cNvGrpSpPr/>
          <p:nvPr/>
        </p:nvGrpSpPr>
        <p:grpSpPr>
          <a:xfrm>
            <a:off x="3701419" y="2438549"/>
            <a:ext cx="346921" cy="343953"/>
            <a:chOff x="3727590" y="2438549"/>
            <a:chExt cx="346921" cy="343953"/>
          </a:xfrm>
        </p:grpSpPr>
        <p:sp>
          <p:nvSpPr>
            <p:cNvPr id="15837" name="Google Shape;15837;p65"/>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5"/>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5"/>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5"/>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5"/>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65"/>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5"/>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5"/>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5"/>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5"/>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5"/>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5"/>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5"/>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5"/>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5"/>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65"/>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65"/>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65"/>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5"/>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6" name="Google Shape;15856;p65"/>
          <p:cNvGrpSpPr/>
          <p:nvPr/>
        </p:nvGrpSpPr>
        <p:grpSpPr>
          <a:xfrm>
            <a:off x="6059797" y="1559106"/>
            <a:ext cx="356004" cy="289061"/>
            <a:chOff x="6085968" y="1559106"/>
            <a:chExt cx="356004" cy="289061"/>
          </a:xfrm>
        </p:grpSpPr>
        <p:sp>
          <p:nvSpPr>
            <p:cNvPr id="15857" name="Google Shape;15857;p65"/>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5"/>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5"/>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5"/>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5"/>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5"/>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5"/>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5"/>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5"/>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5"/>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5"/>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5"/>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5"/>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5"/>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5"/>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5"/>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5"/>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5"/>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5"/>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5"/>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5"/>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5"/>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5"/>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5"/>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5"/>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5"/>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5"/>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4" name="Google Shape;15884;p65"/>
          <p:cNvGrpSpPr/>
          <p:nvPr/>
        </p:nvGrpSpPr>
        <p:grpSpPr>
          <a:xfrm>
            <a:off x="7000223" y="1998398"/>
            <a:ext cx="347363" cy="317223"/>
            <a:chOff x="7026393" y="1998398"/>
            <a:chExt cx="347363" cy="317223"/>
          </a:xfrm>
        </p:grpSpPr>
        <p:sp>
          <p:nvSpPr>
            <p:cNvPr id="15885" name="Google Shape;15885;p65"/>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5"/>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65"/>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65"/>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5"/>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5"/>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5"/>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5"/>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5"/>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5"/>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5"/>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6" name="Google Shape;15896;p65"/>
          <p:cNvGrpSpPr/>
          <p:nvPr/>
        </p:nvGrpSpPr>
        <p:grpSpPr>
          <a:xfrm>
            <a:off x="2734836" y="2017372"/>
            <a:ext cx="360845" cy="302674"/>
            <a:chOff x="2761007" y="2017372"/>
            <a:chExt cx="360845" cy="302674"/>
          </a:xfrm>
        </p:grpSpPr>
        <p:sp>
          <p:nvSpPr>
            <p:cNvPr id="15897" name="Google Shape;15897;p65"/>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5"/>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5"/>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5"/>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5"/>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5"/>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5"/>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5"/>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5"/>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5"/>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5"/>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5"/>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5"/>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5"/>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5"/>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5"/>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5"/>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5"/>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5"/>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5"/>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5"/>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5"/>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5"/>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5"/>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5"/>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5"/>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5"/>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5"/>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5" name="Google Shape;15925;p65"/>
          <p:cNvGrpSpPr/>
          <p:nvPr/>
        </p:nvGrpSpPr>
        <p:grpSpPr>
          <a:xfrm>
            <a:off x="5549450" y="2902906"/>
            <a:ext cx="379143" cy="337499"/>
            <a:chOff x="5575621" y="2902906"/>
            <a:chExt cx="379143" cy="337499"/>
          </a:xfrm>
        </p:grpSpPr>
        <p:sp>
          <p:nvSpPr>
            <p:cNvPr id="15926" name="Google Shape;15926;p65"/>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5"/>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5"/>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5"/>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5"/>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5"/>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5"/>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5"/>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5"/>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5"/>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5"/>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5"/>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5"/>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5"/>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5"/>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1" name="Google Shape;15941;p65"/>
          <p:cNvGrpSpPr/>
          <p:nvPr/>
        </p:nvGrpSpPr>
        <p:grpSpPr>
          <a:xfrm>
            <a:off x="7514136" y="1997409"/>
            <a:ext cx="265611" cy="319800"/>
            <a:chOff x="7540306" y="1997409"/>
            <a:chExt cx="265611" cy="319800"/>
          </a:xfrm>
        </p:grpSpPr>
        <p:sp>
          <p:nvSpPr>
            <p:cNvPr id="15942" name="Google Shape;15942;p65"/>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5"/>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5"/>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5"/>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5"/>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5"/>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5"/>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5"/>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5"/>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5"/>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5"/>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5"/>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5"/>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5" name="Google Shape;15955;p65"/>
          <p:cNvGrpSpPr/>
          <p:nvPr/>
        </p:nvGrpSpPr>
        <p:grpSpPr>
          <a:xfrm>
            <a:off x="890918" y="2925706"/>
            <a:ext cx="319722" cy="301320"/>
            <a:chOff x="917089" y="2925706"/>
            <a:chExt cx="319722" cy="301320"/>
          </a:xfrm>
        </p:grpSpPr>
        <p:sp>
          <p:nvSpPr>
            <p:cNvPr id="15956" name="Google Shape;15956;p65"/>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5"/>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5"/>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5"/>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5"/>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5"/>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5"/>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5"/>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5"/>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5"/>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5"/>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5"/>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5"/>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5"/>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5"/>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5"/>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5"/>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5"/>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5"/>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5"/>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5"/>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5"/>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5"/>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5"/>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5"/>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5"/>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65"/>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3" name="Google Shape;15983;p65"/>
          <p:cNvGrpSpPr/>
          <p:nvPr/>
        </p:nvGrpSpPr>
        <p:grpSpPr>
          <a:xfrm>
            <a:off x="4572950" y="3415570"/>
            <a:ext cx="365973" cy="243695"/>
            <a:chOff x="4599121" y="3415570"/>
            <a:chExt cx="365973" cy="243695"/>
          </a:xfrm>
        </p:grpSpPr>
        <p:sp>
          <p:nvSpPr>
            <p:cNvPr id="15984" name="Google Shape;15984;p65"/>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5"/>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5"/>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5"/>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5"/>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5"/>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5"/>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5"/>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5"/>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5"/>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5"/>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5"/>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5"/>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5"/>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8" name="Google Shape;15998;p65"/>
          <p:cNvGrpSpPr/>
          <p:nvPr/>
        </p:nvGrpSpPr>
        <p:grpSpPr>
          <a:xfrm>
            <a:off x="3210280" y="1990798"/>
            <a:ext cx="356160" cy="356186"/>
            <a:chOff x="3236451" y="1990798"/>
            <a:chExt cx="356160" cy="356186"/>
          </a:xfrm>
        </p:grpSpPr>
        <p:sp>
          <p:nvSpPr>
            <p:cNvPr id="15999" name="Google Shape;15999;p65"/>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5"/>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5"/>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5"/>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5"/>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5"/>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5"/>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5"/>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5"/>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5"/>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5"/>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5"/>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5"/>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5"/>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5"/>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5"/>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5"/>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5"/>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5"/>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5"/>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5"/>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5"/>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5"/>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5"/>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5"/>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5"/>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5"/>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5"/>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65"/>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5"/>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5"/>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5"/>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5"/>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2" name="Google Shape;16032;p65"/>
          <p:cNvGrpSpPr/>
          <p:nvPr/>
        </p:nvGrpSpPr>
        <p:grpSpPr>
          <a:xfrm>
            <a:off x="4172673" y="2918392"/>
            <a:ext cx="319982" cy="315974"/>
            <a:chOff x="4198844" y="2918392"/>
            <a:chExt cx="319982" cy="315974"/>
          </a:xfrm>
        </p:grpSpPr>
        <p:sp>
          <p:nvSpPr>
            <p:cNvPr id="16033" name="Google Shape;16033;p65"/>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5"/>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5"/>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5"/>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5"/>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5"/>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5"/>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5"/>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5"/>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5"/>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5"/>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5"/>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5"/>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5"/>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65"/>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5"/>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5"/>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5"/>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5"/>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5"/>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3" name="Google Shape;16053;p65"/>
          <p:cNvGrpSpPr/>
          <p:nvPr/>
        </p:nvGrpSpPr>
        <p:grpSpPr>
          <a:xfrm>
            <a:off x="4630913" y="2911911"/>
            <a:ext cx="332007" cy="319592"/>
            <a:chOff x="4657084" y="2911911"/>
            <a:chExt cx="332007" cy="319592"/>
          </a:xfrm>
        </p:grpSpPr>
        <p:sp>
          <p:nvSpPr>
            <p:cNvPr id="16054" name="Google Shape;16054;p65"/>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5"/>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5"/>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65"/>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65"/>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5"/>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5"/>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5"/>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5"/>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5"/>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5"/>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5"/>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6" name="Google Shape;16066;p65"/>
          <p:cNvGrpSpPr/>
          <p:nvPr/>
        </p:nvGrpSpPr>
        <p:grpSpPr>
          <a:xfrm>
            <a:off x="6976850" y="2476992"/>
            <a:ext cx="383749" cy="266600"/>
            <a:chOff x="7003021" y="2476992"/>
            <a:chExt cx="383749" cy="266600"/>
          </a:xfrm>
        </p:grpSpPr>
        <p:sp>
          <p:nvSpPr>
            <p:cNvPr id="16067" name="Google Shape;16067;p65"/>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5"/>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5"/>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5"/>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5"/>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65"/>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65"/>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65"/>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5"/>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5"/>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5"/>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5"/>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9" name="Google Shape;16079;p65"/>
          <p:cNvGrpSpPr/>
          <p:nvPr/>
        </p:nvGrpSpPr>
        <p:grpSpPr>
          <a:xfrm>
            <a:off x="5570870" y="2013989"/>
            <a:ext cx="366884" cy="286563"/>
            <a:chOff x="5597041" y="2013989"/>
            <a:chExt cx="366884" cy="286563"/>
          </a:xfrm>
        </p:grpSpPr>
        <p:sp>
          <p:nvSpPr>
            <p:cNvPr id="16080" name="Google Shape;16080;p65"/>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5"/>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5"/>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5"/>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5"/>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5"/>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5"/>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5"/>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5"/>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5"/>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5"/>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5"/>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5"/>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5"/>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5"/>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5"/>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5"/>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5"/>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5"/>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5"/>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5"/>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5"/>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2" name="Google Shape;16102;p65"/>
          <p:cNvGrpSpPr/>
          <p:nvPr/>
        </p:nvGrpSpPr>
        <p:grpSpPr>
          <a:xfrm>
            <a:off x="5121584" y="2911807"/>
            <a:ext cx="297286" cy="319696"/>
            <a:chOff x="5147755" y="2911807"/>
            <a:chExt cx="297286" cy="319696"/>
          </a:xfrm>
        </p:grpSpPr>
        <p:sp>
          <p:nvSpPr>
            <p:cNvPr id="16103" name="Google Shape;16103;p65"/>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5"/>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5"/>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5"/>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65"/>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5"/>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5"/>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5"/>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5"/>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5"/>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5"/>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5"/>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5"/>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5"/>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5"/>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5"/>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9" name="Google Shape;16119;p65"/>
          <p:cNvGrpSpPr/>
          <p:nvPr/>
        </p:nvGrpSpPr>
        <p:grpSpPr>
          <a:xfrm>
            <a:off x="6112633" y="1997409"/>
            <a:ext cx="224669" cy="319748"/>
            <a:chOff x="6138804" y="1997409"/>
            <a:chExt cx="224669" cy="319748"/>
          </a:xfrm>
        </p:grpSpPr>
        <p:sp>
          <p:nvSpPr>
            <p:cNvPr id="16120" name="Google Shape;16120;p65"/>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5"/>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5"/>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5"/>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5"/>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5"/>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5"/>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5"/>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5"/>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5"/>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5"/>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5"/>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5"/>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5"/>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5"/>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5"/>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5"/>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5"/>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5"/>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5"/>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5"/>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65"/>
          <p:cNvGrpSpPr/>
          <p:nvPr/>
        </p:nvGrpSpPr>
        <p:grpSpPr>
          <a:xfrm>
            <a:off x="6585917" y="1997409"/>
            <a:ext cx="224565" cy="319748"/>
            <a:chOff x="6612088" y="1997409"/>
            <a:chExt cx="224565" cy="319748"/>
          </a:xfrm>
        </p:grpSpPr>
        <p:sp>
          <p:nvSpPr>
            <p:cNvPr id="16142" name="Google Shape;16142;p65"/>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5"/>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5"/>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5"/>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5"/>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5"/>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5"/>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5"/>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5"/>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5"/>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5"/>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5"/>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5"/>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5"/>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5"/>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5"/>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5"/>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5"/>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5"/>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5"/>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5"/>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5"/>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4" name="Google Shape;16164;p65"/>
          <p:cNvGrpSpPr/>
          <p:nvPr/>
        </p:nvGrpSpPr>
        <p:grpSpPr>
          <a:xfrm>
            <a:off x="6034446" y="2898247"/>
            <a:ext cx="346738" cy="346816"/>
            <a:chOff x="6060617" y="2898247"/>
            <a:chExt cx="346738" cy="346816"/>
          </a:xfrm>
        </p:grpSpPr>
        <p:sp>
          <p:nvSpPr>
            <p:cNvPr id="16165" name="Google Shape;16165;p65"/>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5"/>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5"/>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5"/>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5"/>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5"/>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5"/>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5"/>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5"/>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4" name="Google Shape;16174;p65"/>
          <p:cNvGrpSpPr/>
          <p:nvPr/>
        </p:nvGrpSpPr>
        <p:grpSpPr>
          <a:xfrm>
            <a:off x="1316649" y="1992178"/>
            <a:ext cx="358737" cy="353245"/>
            <a:chOff x="1342820" y="1992178"/>
            <a:chExt cx="358737" cy="353245"/>
          </a:xfrm>
        </p:grpSpPr>
        <p:sp>
          <p:nvSpPr>
            <p:cNvPr id="16175" name="Google Shape;16175;p65"/>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5"/>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5"/>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5"/>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65"/>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5"/>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5"/>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5"/>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5"/>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5"/>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5"/>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5"/>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5"/>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5"/>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5"/>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5"/>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5"/>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5"/>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5"/>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5"/>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5"/>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5"/>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5"/>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5"/>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5"/>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5"/>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5"/>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5"/>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5"/>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5"/>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5"/>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5"/>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5"/>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5"/>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5"/>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5"/>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5"/>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5"/>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5"/>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5"/>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5"/>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5"/>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5"/>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5"/>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5"/>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5"/>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1" name="Google Shape;16221;p65"/>
          <p:cNvGrpSpPr/>
          <p:nvPr/>
        </p:nvGrpSpPr>
        <p:grpSpPr>
          <a:xfrm>
            <a:off x="7933491" y="2436857"/>
            <a:ext cx="352829" cy="347467"/>
            <a:chOff x="7959662" y="2436857"/>
            <a:chExt cx="352829" cy="347467"/>
          </a:xfrm>
        </p:grpSpPr>
        <p:sp>
          <p:nvSpPr>
            <p:cNvPr id="16222" name="Google Shape;16222;p65"/>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5"/>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5"/>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5"/>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5"/>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5"/>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5"/>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5"/>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5"/>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5"/>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5"/>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5"/>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5"/>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5"/>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5"/>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5"/>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8" name="Google Shape;16238;p65"/>
          <p:cNvGrpSpPr/>
          <p:nvPr/>
        </p:nvGrpSpPr>
        <p:grpSpPr>
          <a:xfrm>
            <a:off x="6983357" y="2897961"/>
            <a:ext cx="325578" cy="347207"/>
            <a:chOff x="7009528" y="2897961"/>
            <a:chExt cx="325578" cy="347207"/>
          </a:xfrm>
        </p:grpSpPr>
        <p:sp>
          <p:nvSpPr>
            <p:cNvPr id="16239" name="Google Shape;16239;p65"/>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5"/>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5"/>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5"/>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5"/>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5"/>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5"/>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5"/>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5"/>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5"/>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5"/>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5"/>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5"/>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5"/>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5"/>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5"/>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5"/>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5"/>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5"/>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5"/>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5"/>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0" name="Google Shape;16260;p65"/>
          <p:cNvGrpSpPr/>
          <p:nvPr/>
        </p:nvGrpSpPr>
        <p:grpSpPr>
          <a:xfrm>
            <a:off x="6953972" y="1563869"/>
            <a:ext cx="456522" cy="279535"/>
            <a:chOff x="6980143" y="1563869"/>
            <a:chExt cx="456522" cy="279535"/>
          </a:xfrm>
        </p:grpSpPr>
        <p:sp>
          <p:nvSpPr>
            <p:cNvPr id="16261" name="Google Shape;16261;p65"/>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5"/>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5"/>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5"/>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5"/>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5"/>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5"/>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5"/>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5"/>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5"/>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5"/>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5"/>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5"/>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5"/>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5"/>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6" name="Google Shape;16276;p65"/>
          <p:cNvGrpSpPr/>
          <p:nvPr/>
        </p:nvGrpSpPr>
        <p:grpSpPr>
          <a:xfrm>
            <a:off x="2801388" y="2428451"/>
            <a:ext cx="264778" cy="363864"/>
            <a:chOff x="2827559" y="2428451"/>
            <a:chExt cx="264778" cy="363864"/>
          </a:xfrm>
        </p:grpSpPr>
        <p:sp>
          <p:nvSpPr>
            <p:cNvPr id="16277" name="Google Shape;16277;p65"/>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5"/>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5"/>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5"/>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5"/>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5"/>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5"/>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5"/>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5"/>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5"/>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5"/>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65"/>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65"/>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5"/>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5"/>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5"/>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5"/>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4" name="Google Shape;16294;p65"/>
          <p:cNvGrpSpPr/>
          <p:nvPr/>
        </p:nvGrpSpPr>
        <p:grpSpPr>
          <a:xfrm>
            <a:off x="7462133" y="2436571"/>
            <a:ext cx="352490" cy="347493"/>
            <a:chOff x="7488303" y="2436571"/>
            <a:chExt cx="352490" cy="347493"/>
          </a:xfrm>
        </p:grpSpPr>
        <p:sp>
          <p:nvSpPr>
            <p:cNvPr id="16295" name="Google Shape;16295;p65"/>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5"/>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5"/>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5"/>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5"/>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5"/>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5"/>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5"/>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5"/>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5"/>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5"/>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5"/>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5"/>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5"/>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5"/>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5"/>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5"/>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5"/>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5"/>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5"/>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5"/>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5"/>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5"/>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65"/>
          <p:cNvGrpSpPr/>
          <p:nvPr/>
        </p:nvGrpSpPr>
        <p:grpSpPr>
          <a:xfrm>
            <a:off x="4120019" y="3339908"/>
            <a:ext cx="341975" cy="394915"/>
            <a:chOff x="4146190" y="3339908"/>
            <a:chExt cx="341975" cy="394915"/>
          </a:xfrm>
        </p:grpSpPr>
        <p:sp>
          <p:nvSpPr>
            <p:cNvPr id="16319" name="Google Shape;16319;p65"/>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5"/>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5"/>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5"/>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5"/>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5"/>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5"/>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5"/>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5"/>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5"/>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5"/>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5"/>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5"/>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5"/>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5"/>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5"/>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5"/>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5"/>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7" name="Google Shape;16337;p65"/>
          <p:cNvGrpSpPr/>
          <p:nvPr/>
        </p:nvGrpSpPr>
        <p:grpSpPr>
          <a:xfrm>
            <a:off x="6503227" y="2898143"/>
            <a:ext cx="346999" cy="347025"/>
            <a:chOff x="6529398" y="2898143"/>
            <a:chExt cx="346999" cy="347025"/>
          </a:xfrm>
        </p:grpSpPr>
        <p:sp>
          <p:nvSpPr>
            <p:cNvPr id="16338" name="Google Shape;16338;p65"/>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5"/>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5"/>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5"/>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5"/>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5"/>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5"/>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5"/>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5"/>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5"/>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5"/>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5"/>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5"/>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5"/>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5"/>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5"/>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5"/>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5"/>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5"/>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5"/>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5"/>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5"/>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5"/>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5"/>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5"/>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5"/>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4" name="Google Shape;16364;p65"/>
          <p:cNvGrpSpPr/>
          <p:nvPr/>
        </p:nvGrpSpPr>
        <p:grpSpPr>
          <a:xfrm>
            <a:off x="5985358" y="3354899"/>
            <a:ext cx="403582" cy="382344"/>
            <a:chOff x="6011529" y="3354899"/>
            <a:chExt cx="403582" cy="382344"/>
          </a:xfrm>
        </p:grpSpPr>
        <p:sp>
          <p:nvSpPr>
            <p:cNvPr id="16365" name="Google Shape;16365;p65"/>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5"/>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5"/>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5"/>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5"/>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5"/>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5"/>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2" name="Google Shape;16372;p65"/>
          <p:cNvGrpSpPr/>
          <p:nvPr/>
        </p:nvGrpSpPr>
        <p:grpSpPr>
          <a:xfrm>
            <a:off x="5562177" y="2418482"/>
            <a:ext cx="386847" cy="383723"/>
            <a:chOff x="5588348" y="2418482"/>
            <a:chExt cx="386847" cy="383723"/>
          </a:xfrm>
        </p:grpSpPr>
        <p:sp>
          <p:nvSpPr>
            <p:cNvPr id="16373" name="Google Shape;16373;p65"/>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5"/>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5"/>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5"/>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5"/>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5"/>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5"/>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65"/>
          <p:cNvGrpSpPr/>
          <p:nvPr/>
        </p:nvGrpSpPr>
        <p:grpSpPr>
          <a:xfrm>
            <a:off x="6039287" y="2434229"/>
            <a:ext cx="378154" cy="352230"/>
            <a:chOff x="6065458" y="2434229"/>
            <a:chExt cx="378154" cy="352230"/>
          </a:xfrm>
        </p:grpSpPr>
        <p:sp>
          <p:nvSpPr>
            <p:cNvPr id="16381" name="Google Shape;16381;p65"/>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5"/>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5"/>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5"/>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5"/>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5"/>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5"/>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5"/>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5"/>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5"/>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5"/>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5"/>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3" name="Google Shape;16393;p65"/>
          <p:cNvGrpSpPr/>
          <p:nvPr/>
        </p:nvGrpSpPr>
        <p:grpSpPr>
          <a:xfrm>
            <a:off x="2608537" y="3844133"/>
            <a:ext cx="375421" cy="353610"/>
            <a:chOff x="2870687" y="3796508"/>
            <a:chExt cx="375421" cy="353610"/>
          </a:xfrm>
        </p:grpSpPr>
        <p:sp>
          <p:nvSpPr>
            <p:cNvPr id="16394" name="Google Shape;16394;p65"/>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5"/>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5"/>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5"/>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8" name="Google Shape;16398;p65"/>
          <p:cNvGrpSpPr/>
          <p:nvPr/>
        </p:nvGrpSpPr>
        <p:grpSpPr>
          <a:xfrm>
            <a:off x="7994551" y="1543724"/>
            <a:ext cx="264309" cy="319826"/>
            <a:chOff x="8020722" y="1543724"/>
            <a:chExt cx="264309" cy="319826"/>
          </a:xfrm>
        </p:grpSpPr>
        <p:sp>
          <p:nvSpPr>
            <p:cNvPr id="16399" name="Google Shape;16399;p65"/>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5"/>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5"/>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5"/>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5"/>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5"/>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5"/>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5"/>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5"/>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5"/>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5"/>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5"/>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5"/>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5"/>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5"/>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5"/>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5" name="Google Shape;16415;p65"/>
          <p:cNvGrpSpPr/>
          <p:nvPr/>
        </p:nvGrpSpPr>
        <p:grpSpPr>
          <a:xfrm>
            <a:off x="2293045" y="2452526"/>
            <a:ext cx="343875" cy="315609"/>
            <a:chOff x="2319216" y="2452526"/>
            <a:chExt cx="343875" cy="315609"/>
          </a:xfrm>
        </p:grpSpPr>
        <p:sp>
          <p:nvSpPr>
            <p:cNvPr id="16416" name="Google Shape;16416;p65"/>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5"/>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5"/>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5"/>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5"/>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5"/>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5"/>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5"/>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5"/>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5"/>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5"/>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5"/>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5"/>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5"/>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0" name="Google Shape;16430;p65"/>
          <p:cNvGrpSpPr/>
          <p:nvPr/>
        </p:nvGrpSpPr>
        <p:grpSpPr>
          <a:xfrm>
            <a:off x="7964333" y="1997539"/>
            <a:ext cx="301320" cy="319592"/>
            <a:chOff x="7990504" y="1997539"/>
            <a:chExt cx="301320" cy="319592"/>
          </a:xfrm>
        </p:grpSpPr>
        <p:sp>
          <p:nvSpPr>
            <p:cNvPr id="16431" name="Google Shape;16431;p65"/>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5"/>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5"/>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5"/>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5"/>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5"/>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5"/>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5"/>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5"/>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5"/>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5"/>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5"/>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5"/>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5"/>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5"/>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5"/>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5"/>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5"/>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5"/>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5"/>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5"/>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5"/>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5"/>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5"/>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5"/>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5"/>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5"/>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5"/>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65"/>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5"/>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5"/>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5"/>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5"/>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5"/>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5"/>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5"/>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7" name="Google Shape;16467;p65"/>
          <p:cNvGrpSpPr/>
          <p:nvPr/>
        </p:nvGrpSpPr>
        <p:grpSpPr>
          <a:xfrm>
            <a:off x="3039969" y="3844159"/>
            <a:ext cx="372844" cy="353610"/>
            <a:chOff x="3302118" y="3796534"/>
            <a:chExt cx="372844" cy="353610"/>
          </a:xfrm>
        </p:grpSpPr>
        <p:sp>
          <p:nvSpPr>
            <p:cNvPr id="16468" name="Google Shape;16468;p65"/>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5"/>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5"/>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5"/>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5"/>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5"/>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5"/>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5"/>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6" name="Google Shape;16476;p65"/>
          <p:cNvGrpSpPr/>
          <p:nvPr/>
        </p:nvGrpSpPr>
        <p:grpSpPr>
          <a:xfrm>
            <a:off x="6936481" y="3354899"/>
            <a:ext cx="404051" cy="382344"/>
            <a:chOff x="6962652" y="3354899"/>
            <a:chExt cx="404051" cy="382344"/>
          </a:xfrm>
        </p:grpSpPr>
        <p:sp>
          <p:nvSpPr>
            <p:cNvPr id="16477" name="Google Shape;16477;p65"/>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5"/>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5"/>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5"/>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5"/>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5"/>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5"/>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5"/>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5"/>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5"/>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5"/>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8" name="Google Shape;16488;p65"/>
          <p:cNvGrpSpPr/>
          <p:nvPr/>
        </p:nvGrpSpPr>
        <p:grpSpPr>
          <a:xfrm>
            <a:off x="3482281" y="3844159"/>
            <a:ext cx="372740" cy="353610"/>
            <a:chOff x="3744430" y="3796534"/>
            <a:chExt cx="372740" cy="353610"/>
          </a:xfrm>
        </p:grpSpPr>
        <p:sp>
          <p:nvSpPr>
            <p:cNvPr id="16489" name="Google Shape;16489;p65"/>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5"/>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5"/>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5"/>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5"/>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5"/>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5"/>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5"/>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5"/>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8" name="Google Shape;16498;p65"/>
          <p:cNvGrpSpPr/>
          <p:nvPr/>
        </p:nvGrpSpPr>
        <p:grpSpPr>
          <a:xfrm>
            <a:off x="4808954" y="3844159"/>
            <a:ext cx="372844" cy="353610"/>
            <a:chOff x="5071104" y="3796534"/>
            <a:chExt cx="372844" cy="353610"/>
          </a:xfrm>
        </p:grpSpPr>
        <p:sp>
          <p:nvSpPr>
            <p:cNvPr id="16499" name="Google Shape;16499;p65"/>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5"/>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5"/>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5"/>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5"/>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5"/>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5"/>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6" name="Google Shape;16506;p65"/>
          <p:cNvGrpSpPr/>
          <p:nvPr/>
        </p:nvGrpSpPr>
        <p:grpSpPr>
          <a:xfrm>
            <a:off x="7412030" y="3354899"/>
            <a:ext cx="403504" cy="382318"/>
            <a:chOff x="7438201" y="3354899"/>
            <a:chExt cx="403504" cy="382318"/>
          </a:xfrm>
        </p:grpSpPr>
        <p:sp>
          <p:nvSpPr>
            <p:cNvPr id="16507" name="Google Shape;16507;p65"/>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5"/>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5"/>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5"/>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5"/>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5"/>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5"/>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5"/>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5"/>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5"/>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5"/>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5"/>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5"/>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5"/>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5"/>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2" name="Google Shape;16522;p65"/>
          <p:cNvGrpSpPr/>
          <p:nvPr/>
        </p:nvGrpSpPr>
        <p:grpSpPr>
          <a:xfrm>
            <a:off x="5134129" y="2435035"/>
            <a:ext cx="288515" cy="350512"/>
            <a:chOff x="5160300" y="2435035"/>
            <a:chExt cx="288515" cy="350512"/>
          </a:xfrm>
        </p:grpSpPr>
        <p:sp>
          <p:nvSpPr>
            <p:cNvPr id="16523" name="Google Shape;16523;p65"/>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5"/>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5"/>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5"/>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5"/>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5"/>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5"/>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5"/>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5"/>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5"/>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5"/>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5"/>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5" name="Google Shape;16535;p65"/>
          <p:cNvGrpSpPr/>
          <p:nvPr/>
        </p:nvGrpSpPr>
        <p:grpSpPr>
          <a:xfrm>
            <a:off x="5693499" y="3844159"/>
            <a:ext cx="372766" cy="353610"/>
            <a:chOff x="5955648" y="3796534"/>
            <a:chExt cx="372766" cy="353610"/>
          </a:xfrm>
        </p:grpSpPr>
        <p:sp>
          <p:nvSpPr>
            <p:cNvPr id="16536" name="Google Shape;16536;p65"/>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5"/>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5"/>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5"/>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5"/>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5"/>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5"/>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3" name="Google Shape;16543;p65"/>
          <p:cNvGrpSpPr/>
          <p:nvPr/>
        </p:nvGrpSpPr>
        <p:grpSpPr>
          <a:xfrm>
            <a:off x="4629560" y="2446592"/>
            <a:ext cx="372818" cy="327504"/>
            <a:chOff x="4655731" y="2446592"/>
            <a:chExt cx="372818" cy="327504"/>
          </a:xfrm>
        </p:grpSpPr>
        <p:sp>
          <p:nvSpPr>
            <p:cNvPr id="16544" name="Google Shape;16544;p65"/>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5"/>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5"/>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5"/>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5"/>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5"/>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5"/>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5"/>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5"/>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5"/>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5"/>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5"/>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5"/>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5"/>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8" name="Google Shape;16558;p65"/>
          <p:cNvGrpSpPr/>
          <p:nvPr/>
        </p:nvGrpSpPr>
        <p:grpSpPr>
          <a:xfrm>
            <a:off x="7432904" y="2926643"/>
            <a:ext cx="365062" cy="290024"/>
            <a:chOff x="7459075" y="2926643"/>
            <a:chExt cx="365062" cy="290024"/>
          </a:xfrm>
        </p:grpSpPr>
        <p:sp>
          <p:nvSpPr>
            <p:cNvPr id="16559" name="Google Shape;16559;p65"/>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5"/>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5"/>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5"/>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5"/>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5"/>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5"/>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5"/>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5"/>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5"/>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5"/>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5"/>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5"/>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5"/>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5"/>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5"/>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5"/>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5"/>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5"/>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5"/>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5"/>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5"/>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5"/>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65"/>
          <p:cNvGrpSpPr/>
          <p:nvPr/>
        </p:nvGrpSpPr>
        <p:grpSpPr>
          <a:xfrm>
            <a:off x="5034235" y="3354899"/>
            <a:ext cx="403582" cy="382344"/>
            <a:chOff x="5060406" y="3354899"/>
            <a:chExt cx="403582" cy="382344"/>
          </a:xfrm>
        </p:grpSpPr>
        <p:sp>
          <p:nvSpPr>
            <p:cNvPr id="16583" name="Google Shape;16583;p65"/>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5"/>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5"/>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5"/>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5"/>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8" name="Google Shape;16588;p65"/>
          <p:cNvGrpSpPr/>
          <p:nvPr/>
        </p:nvGrpSpPr>
        <p:grpSpPr>
          <a:xfrm>
            <a:off x="5509784" y="3354899"/>
            <a:ext cx="403608" cy="382344"/>
            <a:chOff x="5535955" y="3354899"/>
            <a:chExt cx="403608" cy="382344"/>
          </a:xfrm>
        </p:grpSpPr>
        <p:sp>
          <p:nvSpPr>
            <p:cNvPr id="16589" name="Google Shape;16589;p65"/>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5"/>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5"/>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5"/>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5"/>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4" name="Google Shape;16594;p65"/>
          <p:cNvGrpSpPr/>
          <p:nvPr/>
        </p:nvGrpSpPr>
        <p:grpSpPr>
          <a:xfrm>
            <a:off x="7887604" y="3354795"/>
            <a:ext cx="423285" cy="382422"/>
            <a:chOff x="7913775" y="3354795"/>
            <a:chExt cx="423285" cy="382422"/>
          </a:xfrm>
        </p:grpSpPr>
        <p:sp>
          <p:nvSpPr>
            <p:cNvPr id="16595" name="Google Shape;16595;p65"/>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5"/>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5"/>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5"/>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5"/>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5"/>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5"/>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5"/>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5"/>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5"/>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5"/>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5"/>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5"/>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5"/>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9" name="Google Shape;16609;p65"/>
          <p:cNvGrpSpPr/>
          <p:nvPr/>
        </p:nvGrpSpPr>
        <p:grpSpPr>
          <a:xfrm>
            <a:off x="7473194" y="1534536"/>
            <a:ext cx="354807" cy="338357"/>
            <a:chOff x="7499365" y="1534536"/>
            <a:chExt cx="354807" cy="338357"/>
          </a:xfrm>
        </p:grpSpPr>
        <p:sp>
          <p:nvSpPr>
            <p:cNvPr id="16610" name="Google Shape;16610;p65"/>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5"/>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5"/>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5"/>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5"/>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5"/>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5"/>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5"/>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5"/>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5"/>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5"/>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5"/>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5"/>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5"/>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5"/>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5"/>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5"/>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5"/>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5"/>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9" name="Google Shape;16629;p65"/>
          <p:cNvGrpSpPr/>
          <p:nvPr/>
        </p:nvGrpSpPr>
        <p:grpSpPr>
          <a:xfrm>
            <a:off x="3924514" y="3844159"/>
            <a:ext cx="372844" cy="353610"/>
            <a:chOff x="4186663" y="3796534"/>
            <a:chExt cx="372844" cy="353610"/>
          </a:xfrm>
        </p:grpSpPr>
        <p:sp>
          <p:nvSpPr>
            <p:cNvPr id="16630" name="Google Shape;16630;p65"/>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5"/>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5"/>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5"/>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5"/>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5" name="Google Shape;16635;p65"/>
          <p:cNvGrpSpPr/>
          <p:nvPr/>
        </p:nvGrpSpPr>
        <p:grpSpPr>
          <a:xfrm>
            <a:off x="4366747" y="3844159"/>
            <a:ext cx="372740" cy="353610"/>
            <a:chOff x="4628896" y="3796534"/>
            <a:chExt cx="372740" cy="353610"/>
          </a:xfrm>
        </p:grpSpPr>
        <p:sp>
          <p:nvSpPr>
            <p:cNvPr id="16636" name="Google Shape;16636;p65"/>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5"/>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5"/>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5"/>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5"/>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5"/>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5"/>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5"/>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4" name="Google Shape;16644;p65"/>
          <p:cNvGrpSpPr/>
          <p:nvPr/>
        </p:nvGrpSpPr>
        <p:grpSpPr>
          <a:xfrm>
            <a:off x="5251292" y="3844159"/>
            <a:ext cx="372818" cy="353610"/>
            <a:chOff x="5513441" y="3796534"/>
            <a:chExt cx="372818" cy="353610"/>
          </a:xfrm>
        </p:grpSpPr>
        <p:sp>
          <p:nvSpPr>
            <p:cNvPr id="16645" name="Google Shape;16645;p65"/>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5"/>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5"/>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5"/>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5"/>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5"/>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5"/>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2" name="Google Shape;16652;p65"/>
          <p:cNvGrpSpPr/>
          <p:nvPr/>
        </p:nvGrpSpPr>
        <p:grpSpPr>
          <a:xfrm>
            <a:off x="6460907" y="3354899"/>
            <a:ext cx="403608" cy="382344"/>
            <a:chOff x="6487078" y="3354899"/>
            <a:chExt cx="403608" cy="382344"/>
          </a:xfrm>
        </p:grpSpPr>
        <p:sp>
          <p:nvSpPr>
            <p:cNvPr id="16653" name="Google Shape;16653;p65"/>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5"/>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5"/>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5"/>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5"/>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5"/>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5"/>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5"/>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5"/>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5"/>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3" name="Google Shape;16663;p65"/>
          <p:cNvGrpSpPr/>
          <p:nvPr/>
        </p:nvGrpSpPr>
        <p:grpSpPr>
          <a:xfrm>
            <a:off x="3164680" y="3342484"/>
            <a:ext cx="389684" cy="389684"/>
            <a:chOff x="3190851" y="3342484"/>
            <a:chExt cx="389684" cy="389684"/>
          </a:xfrm>
        </p:grpSpPr>
        <p:sp>
          <p:nvSpPr>
            <p:cNvPr id="16664" name="Google Shape;16664;p65"/>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5"/>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5"/>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5"/>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5"/>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5"/>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5"/>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5"/>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5"/>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5"/>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5"/>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5"/>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5"/>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5"/>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5"/>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5"/>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5"/>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5"/>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5"/>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5"/>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5"/>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5"/>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5"/>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5"/>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5"/>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5"/>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5"/>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5"/>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2" name="Google Shape;16692;p65"/>
          <p:cNvGrpSpPr/>
          <p:nvPr/>
        </p:nvGrpSpPr>
        <p:grpSpPr>
          <a:xfrm>
            <a:off x="7900956" y="2879845"/>
            <a:ext cx="364515" cy="383619"/>
            <a:chOff x="7927127" y="2879845"/>
            <a:chExt cx="364515" cy="383619"/>
          </a:xfrm>
        </p:grpSpPr>
        <p:sp>
          <p:nvSpPr>
            <p:cNvPr id="16693" name="Google Shape;16693;p65"/>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5"/>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5"/>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5"/>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5"/>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5"/>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5"/>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5"/>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5"/>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5"/>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5"/>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5"/>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5"/>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5"/>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5"/>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5"/>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5"/>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5"/>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5"/>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5"/>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5"/>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5"/>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5"/>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5"/>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5"/>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5"/>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5"/>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5"/>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5"/>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2" name="Google Shape;16722;p65"/>
          <p:cNvGrpSpPr/>
          <p:nvPr/>
        </p:nvGrpSpPr>
        <p:grpSpPr>
          <a:xfrm>
            <a:off x="833111" y="3352531"/>
            <a:ext cx="327426" cy="357826"/>
            <a:chOff x="859281" y="3352531"/>
            <a:chExt cx="327426" cy="357826"/>
          </a:xfrm>
        </p:grpSpPr>
        <p:sp>
          <p:nvSpPr>
            <p:cNvPr id="16723" name="Google Shape;16723;p65"/>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5"/>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5"/>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5"/>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5"/>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5"/>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5"/>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5"/>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5"/>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5"/>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5"/>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5"/>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5"/>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5"/>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5"/>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5"/>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5"/>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5"/>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1" name="Google Shape;16741;p65"/>
          <p:cNvGrpSpPr/>
          <p:nvPr/>
        </p:nvGrpSpPr>
        <p:grpSpPr>
          <a:xfrm>
            <a:off x="1291741" y="3388371"/>
            <a:ext cx="372115" cy="273185"/>
            <a:chOff x="1317912" y="3388371"/>
            <a:chExt cx="372115" cy="273185"/>
          </a:xfrm>
        </p:grpSpPr>
        <p:sp>
          <p:nvSpPr>
            <p:cNvPr id="16742" name="Google Shape;16742;p65"/>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5"/>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5"/>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5"/>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5"/>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5"/>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5"/>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5"/>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5"/>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5"/>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5"/>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5"/>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5"/>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5"/>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5"/>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5"/>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5"/>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5"/>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5"/>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5"/>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5"/>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5"/>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5"/>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5"/>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5"/>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5"/>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5"/>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5"/>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5"/>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5"/>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5"/>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5"/>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5"/>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5" name="Google Shape;16775;p65"/>
          <p:cNvGrpSpPr/>
          <p:nvPr/>
        </p:nvGrpSpPr>
        <p:grpSpPr>
          <a:xfrm>
            <a:off x="2753576" y="1525426"/>
            <a:ext cx="356993" cy="344214"/>
            <a:chOff x="2779747" y="1525426"/>
            <a:chExt cx="356993" cy="344214"/>
          </a:xfrm>
        </p:grpSpPr>
        <p:sp>
          <p:nvSpPr>
            <p:cNvPr id="16776" name="Google Shape;16776;p65"/>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5"/>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5"/>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5"/>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5"/>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5"/>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5"/>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5"/>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5"/>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5"/>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5"/>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5"/>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5"/>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5"/>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5"/>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5"/>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5"/>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5"/>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5"/>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5"/>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5"/>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5"/>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5"/>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5"/>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0" name="Google Shape;16800;p65"/>
          <p:cNvGrpSpPr/>
          <p:nvPr/>
        </p:nvGrpSpPr>
        <p:grpSpPr>
          <a:xfrm>
            <a:off x="3291798" y="1515432"/>
            <a:ext cx="225112" cy="360663"/>
            <a:chOff x="3317969" y="1515432"/>
            <a:chExt cx="225112" cy="360663"/>
          </a:xfrm>
        </p:grpSpPr>
        <p:sp>
          <p:nvSpPr>
            <p:cNvPr id="16801" name="Google Shape;16801;p65"/>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5"/>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5"/>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5"/>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5"/>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5"/>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5"/>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5"/>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5"/>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5"/>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5"/>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5"/>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5"/>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5"/>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5"/>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5"/>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5"/>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5"/>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5"/>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5"/>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5"/>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5"/>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5"/>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5"/>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5" name="Google Shape;16825;p65"/>
          <p:cNvGrpSpPr/>
          <p:nvPr/>
        </p:nvGrpSpPr>
        <p:grpSpPr>
          <a:xfrm>
            <a:off x="3681716" y="1526233"/>
            <a:ext cx="389684" cy="339164"/>
            <a:chOff x="3707887" y="1526233"/>
            <a:chExt cx="389684" cy="339164"/>
          </a:xfrm>
        </p:grpSpPr>
        <p:sp>
          <p:nvSpPr>
            <p:cNvPr id="16826" name="Google Shape;16826;p65"/>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5"/>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5"/>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5"/>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5"/>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5"/>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5"/>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5"/>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5"/>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5"/>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5"/>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5"/>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5"/>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9" name="Google Shape;16839;p65"/>
          <p:cNvGrpSpPr/>
          <p:nvPr/>
        </p:nvGrpSpPr>
        <p:grpSpPr>
          <a:xfrm>
            <a:off x="4634505" y="1985853"/>
            <a:ext cx="346921" cy="346921"/>
            <a:chOff x="4660676" y="1985853"/>
            <a:chExt cx="346921" cy="346921"/>
          </a:xfrm>
        </p:grpSpPr>
        <p:sp>
          <p:nvSpPr>
            <p:cNvPr id="16840" name="Google Shape;16840;p65"/>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5"/>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5"/>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5"/>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5"/>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5"/>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5"/>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5"/>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5"/>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65"/>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5"/>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5"/>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5"/>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5"/>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5"/>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5"/>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5"/>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5"/>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5"/>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5"/>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5"/>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5"/>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5"/>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5"/>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5"/>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5"/>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5"/>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5"/>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5"/>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5"/>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5"/>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5"/>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5"/>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5"/>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5"/>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5"/>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5"/>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5"/>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5"/>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5"/>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5"/>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5"/>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5"/>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3" name="Google Shape;16883;p65"/>
          <p:cNvGrpSpPr/>
          <p:nvPr/>
        </p:nvGrpSpPr>
        <p:grpSpPr>
          <a:xfrm>
            <a:off x="3212675" y="2464342"/>
            <a:ext cx="383177" cy="291976"/>
            <a:chOff x="3238846" y="2464342"/>
            <a:chExt cx="383177" cy="291976"/>
          </a:xfrm>
        </p:grpSpPr>
        <p:sp>
          <p:nvSpPr>
            <p:cNvPr id="16884" name="Google Shape;16884;p65"/>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5"/>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5"/>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5"/>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5"/>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5"/>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5"/>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5"/>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5"/>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5"/>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5"/>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5"/>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5"/>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5"/>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5"/>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5"/>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5"/>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5"/>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2" name="Google Shape;16902;p65"/>
          <p:cNvGrpSpPr/>
          <p:nvPr/>
        </p:nvGrpSpPr>
        <p:grpSpPr>
          <a:xfrm>
            <a:off x="6135687" y="3847218"/>
            <a:ext cx="347434" cy="347434"/>
            <a:chOff x="2775123" y="1408261"/>
            <a:chExt cx="3847554" cy="3847554"/>
          </a:xfrm>
        </p:grpSpPr>
        <p:sp>
          <p:nvSpPr>
            <p:cNvPr id="16903" name="Google Shape;16903;p65"/>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5"/>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05" name="Google Shape;16905;p65"/>
            <p:cNvGrpSpPr/>
            <p:nvPr/>
          </p:nvGrpSpPr>
          <p:grpSpPr>
            <a:xfrm>
              <a:off x="3503656" y="1972170"/>
              <a:ext cx="2391038" cy="2719924"/>
              <a:chOff x="1512725" y="258500"/>
              <a:chExt cx="4570900" cy="5199625"/>
            </a:xfrm>
          </p:grpSpPr>
          <p:sp>
            <p:nvSpPr>
              <p:cNvPr id="16906" name="Google Shape;16906;p65"/>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5"/>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5"/>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5"/>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5"/>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1" name="Google Shape;16911;p65"/>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2" name="Google Shape;16912;p65"/>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sp>
        <p:nvSpPr>
          <p:cNvPr id="744" name="Google Shape;744;p30"/>
          <p:cNvSpPr txBox="1">
            <a:spLocks noGrp="1"/>
          </p:cNvSpPr>
          <p:nvPr>
            <p:ph type="title"/>
          </p:nvPr>
        </p:nvSpPr>
        <p:spPr>
          <a:xfrm>
            <a:off x="1597926" y="922176"/>
            <a:ext cx="3804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BEFORE WE BEGIN</a:t>
            </a:r>
            <a:endParaRPr dirty="0"/>
          </a:p>
        </p:txBody>
      </p:sp>
      <p:sp>
        <p:nvSpPr>
          <p:cNvPr id="745" name="Google Shape;745;p30"/>
          <p:cNvSpPr txBox="1">
            <a:spLocks noGrp="1"/>
          </p:cNvSpPr>
          <p:nvPr>
            <p:ph type="subTitle" idx="1"/>
          </p:nvPr>
        </p:nvSpPr>
        <p:spPr>
          <a:xfrm>
            <a:off x="1597926" y="1494876"/>
            <a:ext cx="3804600" cy="176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Do you know what helps you make your point clear? Lists like this one:</a:t>
            </a:r>
            <a:endParaRPr dirty="0"/>
          </a:p>
          <a:p>
            <a:pPr marL="457200" lvl="0" indent="-304800" algn="l" rtl="0">
              <a:spcBef>
                <a:spcPts val="1000"/>
              </a:spcBef>
              <a:spcAft>
                <a:spcPts val="0"/>
              </a:spcAft>
              <a:buSzPts val="1200"/>
              <a:buChar char="●"/>
            </a:pPr>
            <a:r>
              <a:rPr lang="en" dirty="0"/>
              <a:t>They’re simple </a:t>
            </a:r>
            <a:endParaRPr dirty="0"/>
          </a:p>
          <a:p>
            <a:pPr marL="457200" lvl="0" indent="-304800" algn="l" rtl="0">
              <a:spcBef>
                <a:spcPts val="0"/>
              </a:spcBef>
              <a:spcAft>
                <a:spcPts val="0"/>
              </a:spcAft>
              <a:buSzPts val="1200"/>
              <a:buChar char="●"/>
            </a:pPr>
            <a:r>
              <a:rPr lang="en" dirty="0"/>
              <a:t>You can organize your ideas clearly</a:t>
            </a:r>
            <a:endParaRPr dirty="0"/>
          </a:p>
          <a:p>
            <a:pPr marL="457200" lvl="0" indent="-304800" algn="l" rtl="0">
              <a:spcBef>
                <a:spcPts val="0"/>
              </a:spcBef>
              <a:spcAft>
                <a:spcPts val="0"/>
              </a:spcAft>
              <a:buSzPts val="1200"/>
              <a:buChar char="●"/>
            </a:pPr>
            <a:r>
              <a:rPr lang="en" dirty="0"/>
              <a:t>You’ll never forget to buy milk!</a:t>
            </a:r>
            <a:endParaRPr dirty="0"/>
          </a:p>
          <a:p>
            <a:pPr marL="0" lvl="0" indent="0" algn="l" rtl="0">
              <a:spcBef>
                <a:spcPts val="1000"/>
              </a:spcBef>
              <a:spcAft>
                <a:spcPts val="0"/>
              </a:spcAft>
              <a:buNone/>
            </a:pPr>
            <a:r>
              <a:rPr lang="en" dirty="0"/>
              <a:t>You can replace the image. Just right-click on it and select “Replace image”</a:t>
            </a:r>
            <a:endParaRPr dirty="0"/>
          </a:p>
        </p:txBody>
      </p:sp>
      <p:pic>
        <p:nvPicPr>
          <p:cNvPr id="746" name="Google Shape;746;p30"/>
          <p:cNvPicPr preferRelativeResize="0">
            <a:picLocks noGrp="1"/>
          </p:cNvPicPr>
          <p:nvPr>
            <p:ph type="pic" idx="2"/>
          </p:nvPr>
        </p:nvPicPr>
        <p:blipFill rotWithShape="1">
          <a:blip r:embed="rId3">
            <a:alphaModFix/>
          </a:blip>
          <a:srcRect t="1361" b="1361"/>
          <a:stretch/>
        </p:blipFill>
        <p:spPr>
          <a:xfrm>
            <a:off x="5643775" y="539500"/>
            <a:ext cx="2787002" cy="4064502"/>
          </a:xfrm>
          <a:prstGeom prst="rect">
            <a:avLst/>
          </a:prstGeom>
        </p:spPr>
      </p:pic>
      <p:grpSp>
        <p:nvGrpSpPr>
          <p:cNvPr id="747" name="Google Shape;747;p30"/>
          <p:cNvGrpSpPr/>
          <p:nvPr/>
        </p:nvGrpSpPr>
        <p:grpSpPr>
          <a:xfrm>
            <a:off x="233750" y="3588533"/>
            <a:ext cx="5495854" cy="1899719"/>
            <a:chOff x="293224" y="289154"/>
            <a:chExt cx="5495854" cy="1899719"/>
          </a:xfrm>
        </p:grpSpPr>
        <p:sp>
          <p:nvSpPr>
            <p:cNvPr id="748" name="Google Shape;748;p30"/>
            <p:cNvSpPr/>
            <p:nvPr/>
          </p:nvSpPr>
          <p:spPr>
            <a:xfrm>
              <a:off x="293224" y="289154"/>
              <a:ext cx="1568661" cy="771964"/>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0"/>
            <p:cNvSpPr/>
            <p:nvPr/>
          </p:nvSpPr>
          <p:spPr>
            <a:xfrm>
              <a:off x="4685051" y="1061106"/>
              <a:ext cx="1104027" cy="112776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0"/>
            <p:cNvSpPr/>
            <p:nvPr/>
          </p:nvSpPr>
          <p:spPr>
            <a:xfrm>
              <a:off x="811975" y="3907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0"/>
            <p:cNvSpPr/>
            <p:nvPr/>
          </p:nvSpPr>
          <p:spPr>
            <a:xfrm>
              <a:off x="4997425" y="134371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30"/>
            <p:cNvGrpSpPr/>
            <p:nvPr/>
          </p:nvGrpSpPr>
          <p:grpSpPr>
            <a:xfrm>
              <a:off x="793813" y="388190"/>
              <a:ext cx="4378189" cy="1258160"/>
              <a:chOff x="793813" y="388190"/>
              <a:chExt cx="4378189" cy="1258160"/>
            </a:xfrm>
          </p:grpSpPr>
          <p:cxnSp>
            <p:nvCxnSpPr>
              <p:cNvPr id="753" name="Google Shape;753;p30"/>
              <p:cNvCxnSpPr>
                <a:stCxn id="751" idx="0"/>
                <a:endCxn id="750" idx="7"/>
              </p:cNvCxnSpPr>
              <p:nvPr/>
            </p:nvCxnSpPr>
            <p:spPr>
              <a:xfrm rot="5400000" flipH="1">
                <a:off x="2537875" y="-1188887"/>
                <a:ext cx="931500" cy="4133700"/>
              </a:xfrm>
              <a:prstGeom prst="curvedConnector3">
                <a:avLst>
                  <a:gd name="adj1" fmla="val 127865"/>
                </a:avLst>
              </a:prstGeom>
              <a:noFill/>
              <a:ln w="19050" cap="flat" cmpd="sng">
                <a:solidFill>
                  <a:schemeClr val="accent1"/>
                </a:solidFill>
                <a:prstDash val="dash"/>
                <a:round/>
                <a:headEnd type="none" w="med" len="med"/>
                <a:tailEnd type="none" w="med" len="med"/>
              </a:ln>
            </p:spPr>
          </p:cxnSp>
          <p:grpSp>
            <p:nvGrpSpPr>
              <p:cNvPr id="754" name="Google Shape;754;p30"/>
              <p:cNvGrpSpPr/>
              <p:nvPr/>
            </p:nvGrpSpPr>
            <p:grpSpPr>
              <a:xfrm>
                <a:off x="4989588" y="1343728"/>
                <a:ext cx="182414" cy="302622"/>
                <a:chOff x="239843" y="1878928"/>
                <a:chExt cx="182414" cy="302622"/>
              </a:xfrm>
            </p:grpSpPr>
            <p:sp>
              <p:nvSpPr>
                <p:cNvPr id="755" name="Google Shape;755;p30"/>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0"/>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7" name="Google Shape;757;p30"/>
              <p:cNvGrpSpPr/>
              <p:nvPr/>
            </p:nvGrpSpPr>
            <p:grpSpPr>
              <a:xfrm>
                <a:off x="793813" y="388190"/>
                <a:ext cx="182414" cy="302622"/>
                <a:chOff x="239843" y="1878928"/>
                <a:chExt cx="182414" cy="302622"/>
              </a:xfrm>
            </p:grpSpPr>
            <p:sp>
              <p:nvSpPr>
                <p:cNvPr id="758" name="Google Shape;758;p30"/>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0"/>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63"/>
        <p:cNvGrpSpPr/>
        <p:nvPr/>
      </p:nvGrpSpPr>
      <p:grpSpPr>
        <a:xfrm>
          <a:off x="0" y="0"/>
          <a:ext cx="0" cy="0"/>
          <a:chOff x="0" y="0"/>
          <a:chExt cx="0" cy="0"/>
        </a:xfrm>
      </p:grpSpPr>
      <p:sp>
        <p:nvSpPr>
          <p:cNvPr id="764" name="Google Shape;764;p31"/>
          <p:cNvSpPr txBox="1">
            <a:spLocks noGrp="1"/>
          </p:cNvSpPr>
          <p:nvPr>
            <p:ph type="title"/>
          </p:nvPr>
        </p:nvSpPr>
        <p:spPr>
          <a:xfrm>
            <a:off x="713225" y="2571750"/>
            <a:ext cx="35856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COMPANY</a:t>
            </a:r>
            <a:endParaRPr/>
          </a:p>
        </p:txBody>
      </p:sp>
      <p:sp>
        <p:nvSpPr>
          <p:cNvPr id="765" name="Google Shape;765;p31"/>
          <p:cNvSpPr txBox="1">
            <a:spLocks noGrp="1"/>
          </p:cNvSpPr>
          <p:nvPr>
            <p:ph type="title" idx="2"/>
          </p:nvPr>
        </p:nvSpPr>
        <p:spPr>
          <a:xfrm>
            <a:off x="713225" y="1729950"/>
            <a:ext cx="14508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grpSp>
        <p:nvGrpSpPr>
          <p:cNvPr id="766" name="Google Shape;766;p31"/>
          <p:cNvGrpSpPr/>
          <p:nvPr/>
        </p:nvGrpSpPr>
        <p:grpSpPr>
          <a:xfrm>
            <a:off x="4063213" y="885061"/>
            <a:ext cx="6332213" cy="3373401"/>
            <a:chOff x="233350" y="949250"/>
            <a:chExt cx="7137300" cy="3802300"/>
          </a:xfrm>
        </p:grpSpPr>
        <p:sp>
          <p:nvSpPr>
            <p:cNvPr id="767" name="Google Shape;767;p3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 name="Google Shape;818;p31"/>
          <p:cNvSpPr/>
          <p:nvPr/>
        </p:nvSpPr>
        <p:spPr>
          <a:xfrm>
            <a:off x="5790375" y="299522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1"/>
          <p:cNvSpPr/>
          <p:nvPr/>
        </p:nvSpPr>
        <p:spPr>
          <a:xfrm>
            <a:off x="4904225" y="16217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0" name="Google Shape;820;p31"/>
          <p:cNvCxnSpPr>
            <a:stCxn id="819" idx="7"/>
            <a:endCxn id="818" idx="0"/>
          </p:cNvCxnSpPr>
          <p:nvPr/>
        </p:nvCxnSpPr>
        <p:spPr>
          <a:xfrm rot="-5400000" flipH="1">
            <a:off x="4770179" y="1901846"/>
            <a:ext cx="1352100" cy="834600"/>
          </a:xfrm>
          <a:prstGeom prst="curvedConnector3">
            <a:avLst>
              <a:gd name="adj1" fmla="val -19194"/>
            </a:avLst>
          </a:prstGeom>
          <a:noFill/>
          <a:ln w="19050" cap="flat" cmpd="sng">
            <a:solidFill>
              <a:schemeClr val="accent1"/>
            </a:solidFill>
            <a:prstDash val="dash"/>
            <a:round/>
            <a:headEnd type="none" w="med" len="med"/>
            <a:tailEnd type="none" w="med" len="med"/>
          </a:ln>
        </p:spPr>
      </p:cxnSp>
      <p:sp>
        <p:nvSpPr>
          <p:cNvPr id="821" name="Google Shape;821;p31"/>
          <p:cNvSpPr/>
          <p:nvPr/>
        </p:nvSpPr>
        <p:spPr>
          <a:xfrm>
            <a:off x="6724550" y="22990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2" name="Google Shape;822;p31"/>
          <p:cNvCxnSpPr>
            <a:stCxn id="818" idx="0"/>
            <a:endCxn id="821" idx="0"/>
          </p:cNvCxnSpPr>
          <p:nvPr/>
        </p:nvCxnSpPr>
        <p:spPr>
          <a:xfrm rot="-5400000">
            <a:off x="5982375" y="2179975"/>
            <a:ext cx="696300" cy="934200"/>
          </a:xfrm>
          <a:prstGeom prst="curvedConnector3">
            <a:avLst>
              <a:gd name="adj1" fmla="val 134181"/>
            </a:avLst>
          </a:prstGeom>
          <a:noFill/>
          <a:ln w="19050" cap="flat" cmpd="sng">
            <a:solidFill>
              <a:schemeClr val="accent1"/>
            </a:solidFill>
            <a:prstDash val="dash"/>
            <a:round/>
            <a:headEnd type="none" w="med" len="med"/>
            <a:tailEnd type="none" w="med" len="med"/>
          </a:ln>
        </p:spPr>
      </p:cxnSp>
      <p:sp>
        <p:nvSpPr>
          <p:cNvPr id="823" name="Google Shape;823;p31"/>
          <p:cNvSpPr/>
          <p:nvPr/>
        </p:nvSpPr>
        <p:spPr>
          <a:xfrm>
            <a:off x="8206200" y="14100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 name="Google Shape;824;p31"/>
          <p:cNvCxnSpPr>
            <a:stCxn id="821" idx="0"/>
            <a:endCxn id="823" idx="0"/>
          </p:cNvCxnSpPr>
          <p:nvPr/>
        </p:nvCxnSpPr>
        <p:spPr>
          <a:xfrm rot="-5400000">
            <a:off x="7094000" y="1113750"/>
            <a:ext cx="888900" cy="1481700"/>
          </a:xfrm>
          <a:prstGeom prst="curvedConnector3">
            <a:avLst>
              <a:gd name="adj1" fmla="val 126800"/>
            </a:avLst>
          </a:prstGeom>
          <a:noFill/>
          <a:ln w="19050" cap="flat" cmpd="sng">
            <a:solidFill>
              <a:schemeClr val="accent1"/>
            </a:solidFill>
            <a:prstDash val="dash"/>
            <a:round/>
            <a:headEnd type="none" w="med" len="med"/>
            <a:tailEnd type="none" w="med" len="med"/>
          </a:ln>
        </p:spPr>
      </p:cxnSp>
      <p:grpSp>
        <p:nvGrpSpPr>
          <p:cNvPr id="825" name="Google Shape;825;p31"/>
          <p:cNvGrpSpPr/>
          <p:nvPr/>
        </p:nvGrpSpPr>
        <p:grpSpPr>
          <a:xfrm>
            <a:off x="4886063" y="1621690"/>
            <a:ext cx="182414" cy="302622"/>
            <a:chOff x="239843" y="1878928"/>
            <a:chExt cx="182414" cy="302622"/>
          </a:xfrm>
        </p:grpSpPr>
        <p:sp>
          <p:nvSpPr>
            <p:cNvPr id="826" name="Google Shape;826;p3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8" name="Google Shape;828;p31"/>
          <p:cNvGrpSpPr/>
          <p:nvPr/>
        </p:nvGrpSpPr>
        <p:grpSpPr>
          <a:xfrm>
            <a:off x="5772213" y="2995190"/>
            <a:ext cx="182414" cy="302622"/>
            <a:chOff x="239843" y="1878928"/>
            <a:chExt cx="182414" cy="302622"/>
          </a:xfrm>
        </p:grpSpPr>
        <p:sp>
          <p:nvSpPr>
            <p:cNvPr id="829" name="Google Shape;829;p3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1" name="Google Shape;831;p31"/>
          <p:cNvGrpSpPr/>
          <p:nvPr/>
        </p:nvGrpSpPr>
        <p:grpSpPr>
          <a:xfrm>
            <a:off x="6706388" y="2299040"/>
            <a:ext cx="182414" cy="302622"/>
            <a:chOff x="239843" y="1878928"/>
            <a:chExt cx="182414" cy="302622"/>
          </a:xfrm>
        </p:grpSpPr>
        <p:sp>
          <p:nvSpPr>
            <p:cNvPr id="832" name="Google Shape;832;p3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4" name="Google Shape;834;p31"/>
          <p:cNvGrpSpPr/>
          <p:nvPr/>
        </p:nvGrpSpPr>
        <p:grpSpPr>
          <a:xfrm>
            <a:off x="8188038" y="1410040"/>
            <a:ext cx="182414" cy="302622"/>
            <a:chOff x="239843" y="1878928"/>
            <a:chExt cx="182414" cy="302622"/>
          </a:xfrm>
        </p:grpSpPr>
        <p:sp>
          <p:nvSpPr>
            <p:cNvPr id="835" name="Google Shape;835;p31"/>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1"/>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40"/>
        <p:cNvGrpSpPr/>
        <p:nvPr/>
      </p:nvGrpSpPr>
      <p:grpSpPr>
        <a:xfrm>
          <a:off x="0" y="0"/>
          <a:ext cx="0" cy="0"/>
          <a:chOff x="0" y="0"/>
          <a:chExt cx="0" cy="0"/>
        </a:xfrm>
      </p:grpSpPr>
      <p:sp>
        <p:nvSpPr>
          <p:cNvPr id="841" name="Google Shape;841;p32"/>
          <p:cNvSpPr txBox="1">
            <a:spLocks noGrp="1"/>
          </p:cNvSpPr>
          <p:nvPr>
            <p:ph type="subTitle" idx="4"/>
          </p:nvPr>
        </p:nvSpPr>
        <p:spPr>
          <a:xfrm>
            <a:off x="4825026" y="1735925"/>
            <a:ext cx="2673300" cy="487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42" name="Google Shape;842;p32"/>
          <p:cNvSpPr txBox="1">
            <a:spLocks noGrp="1"/>
          </p:cNvSpPr>
          <p:nvPr>
            <p:ph type="title"/>
          </p:nvPr>
        </p:nvSpPr>
        <p:spPr>
          <a:xfrm>
            <a:off x="872400" y="5974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TWO IDEAS</a:t>
            </a:r>
            <a:endParaRPr/>
          </a:p>
        </p:txBody>
      </p:sp>
      <p:sp>
        <p:nvSpPr>
          <p:cNvPr id="843" name="Google Shape;843;p32"/>
          <p:cNvSpPr txBox="1">
            <a:spLocks noGrp="1"/>
          </p:cNvSpPr>
          <p:nvPr>
            <p:ph type="subTitle" idx="1"/>
          </p:nvPr>
        </p:nvSpPr>
        <p:spPr>
          <a:xfrm>
            <a:off x="4825011" y="2238125"/>
            <a:ext cx="2673300" cy="175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844" name="Google Shape;844;p32"/>
          <p:cNvSpPr txBox="1">
            <a:spLocks noGrp="1"/>
          </p:cNvSpPr>
          <p:nvPr>
            <p:ph type="subTitle" idx="2"/>
          </p:nvPr>
        </p:nvSpPr>
        <p:spPr>
          <a:xfrm>
            <a:off x="1645674" y="2238125"/>
            <a:ext cx="2673300" cy="175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 This planet’s name has nothing to do with the liquid metal, since Mercury was named after the Roman messenger god</a:t>
            </a:r>
            <a:endParaRPr/>
          </a:p>
        </p:txBody>
      </p:sp>
      <p:sp>
        <p:nvSpPr>
          <p:cNvPr id="845" name="Google Shape;845;p32"/>
          <p:cNvSpPr txBox="1">
            <a:spLocks noGrp="1"/>
          </p:cNvSpPr>
          <p:nvPr>
            <p:ph type="subTitle" idx="3"/>
          </p:nvPr>
        </p:nvSpPr>
        <p:spPr>
          <a:xfrm>
            <a:off x="1645688" y="1735925"/>
            <a:ext cx="2673300" cy="487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grpSp>
        <p:nvGrpSpPr>
          <p:cNvPr id="846" name="Google Shape;846;p32"/>
          <p:cNvGrpSpPr/>
          <p:nvPr/>
        </p:nvGrpSpPr>
        <p:grpSpPr>
          <a:xfrm>
            <a:off x="-166510" y="1948232"/>
            <a:ext cx="1832354" cy="3008702"/>
            <a:chOff x="290690" y="1948232"/>
            <a:chExt cx="1832354" cy="3008702"/>
          </a:xfrm>
        </p:grpSpPr>
        <p:sp>
          <p:nvSpPr>
            <p:cNvPr id="847" name="Google Shape;847;p32"/>
            <p:cNvSpPr/>
            <p:nvPr/>
          </p:nvSpPr>
          <p:spPr>
            <a:xfrm>
              <a:off x="1013025" y="4020671"/>
              <a:ext cx="1110019" cy="936263"/>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2"/>
            <p:cNvSpPr/>
            <p:nvPr/>
          </p:nvSpPr>
          <p:spPr>
            <a:xfrm>
              <a:off x="290690" y="1948232"/>
              <a:ext cx="722346" cy="105817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 name="Google Shape;849;p32"/>
            <p:cNvGrpSpPr/>
            <p:nvPr/>
          </p:nvGrpSpPr>
          <p:grpSpPr>
            <a:xfrm>
              <a:off x="649213" y="2682540"/>
              <a:ext cx="1006114" cy="1634872"/>
              <a:chOff x="649213" y="2682540"/>
              <a:chExt cx="1006114" cy="1634872"/>
            </a:xfrm>
          </p:grpSpPr>
          <p:sp>
            <p:nvSpPr>
              <p:cNvPr id="850" name="Google Shape;850;p32"/>
              <p:cNvSpPr/>
              <p:nvPr/>
            </p:nvSpPr>
            <p:spPr>
              <a:xfrm>
                <a:off x="667375" y="270095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1" name="Google Shape;851;p32"/>
              <p:cNvCxnSpPr>
                <a:stCxn id="852" idx="0"/>
                <a:endCxn id="850" idx="0"/>
              </p:cNvCxnSpPr>
              <p:nvPr/>
            </p:nvCxnSpPr>
            <p:spPr>
              <a:xfrm rot="5400000" flipH="1">
                <a:off x="495225" y="2945925"/>
                <a:ext cx="1314000" cy="823800"/>
              </a:xfrm>
              <a:prstGeom prst="curvedConnector3">
                <a:avLst>
                  <a:gd name="adj1" fmla="val 118113"/>
                </a:avLst>
              </a:prstGeom>
              <a:noFill/>
              <a:ln w="19050" cap="flat" cmpd="sng">
                <a:solidFill>
                  <a:schemeClr val="accent1"/>
                </a:solidFill>
                <a:prstDash val="dash"/>
                <a:round/>
                <a:headEnd type="none" w="med" len="med"/>
                <a:tailEnd type="none" w="med" len="med"/>
              </a:ln>
            </p:spPr>
          </p:cxnSp>
          <p:sp>
            <p:nvSpPr>
              <p:cNvPr id="852" name="Google Shape;852;p32"/>
              <p:cNvSpPr/>
              <p:nvPr/>
            </p:nvSpPr>
            <p:spPr>
              <a:xfrm>
                <a:off x="1491075" y="401482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32"/>
              <p:cNvGrpSpPr/>
              <p:nvPr/>
            </p:nvGrpSpPr>
            <p:grpSpPr>
              <a:xfrm>
                <a:off x="1472913" y="4014790"/>
                <a:ext cx="182414" cy="302622"/>
                <a:chOff x="239843" y="1878928"/>
                <a:chExt cx="182414" cy="302622"/>
              </a:xfrm>
            </p:grpSpPr>
            <p:sp>
              <p:nvSpPr>
                <p:cNvPr id="854" name="Google Shape;854;p32"/>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2"/>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6" name="Google Shape;856;p32"/>
              <p:cNvGrpSpPr/>
              <p:nvPr/>
            </p:nvGrpSpPr>
            <p:grpSpPr>
              <a:xfrm>
                <a:off x="649213" y="2682540"/>
                <a:ext cx="182414" cy="302622"/>
                <a:chOff x="239843" y="1878928"/>
                <a:chExt cx="182414" cy="302622"/>
              </a:xfrm>
            </p:grpSpPr>
            <p:sp>
              <p:nvSpPr>
                <p:cNvPr id="857" name="Google Shape;857;p32"/>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2"/>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grpSp>
        <p:nvGrpSpPr>
          <p:cNvPr id="859" name="Google Shape;859;p32"/>
          <p:cNvGrpSpPr/>
          <p:nvPr/>
        </p:nvGrpSpPr>
        <p:grpSpPr>
          <a:xfrm>
            <a:off x="7733515" y="967285"/>
            <a:ext cx="1553326" cy="3988690"/>
            <a:chOff x="7428715" y="967285"/>
            <a:chExt cx="1553326" cy="3988690"/>
          </a:xfrm>
        </p:grpSpPr>
        <p:sp>
          <p:nvSpPr>
            <p:cNvPr id="860" name="Google Shape;860;p32"/>
            <p:cNvSpPr/>
            <p:nvPr/>
          </p:nvSpPr>
          <p:spPr>
            <a:xfrm>
              <a:off x="8231925" y="967285"/>
              <a:ext cx="750116" cy="844828"/>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2"/>
            <p:cNvSpPr/>
            <p:nvPr/>
          </p:nvSpPr>
          <p:spPr>
            <a:xfrm>
              <a:off x="7428715" y="4021616"/>
              <a:ext cx="968946" cy="934358"/>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 name="Google Shape;862;p32"/>
            <p:cNvGrpSpPr/>
            <p:nvPr/>
          </p:nvGrpSpPr>
          <p:grpSpPr>
            <a:xfrm>
              <a:off x="7564938" y="1427728"/>
              <a:ext cx="1327189" cy="2849835"/>
              <a:chOff x="7564938" y="1427728"/>
              <a:chExt cx="1327189" cy="2849835"/>
            </a:xfrm>
          </p:grpSpPr>
          <p:sp>
            <p:nvSpPr>
              <p:cNvPr id="863" name="Google Shape;863;p32"/>
              <p:cNvSpPr/>
              <p:nvPr/>
            </p:nvSpPr>
            <p:spPr>
              <a:xfrm>
                <a:off x="7583100" y="39749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4" name="Google Shape;864;p32"/>
              <p:cNvCxnSpPr>
                <a:stCxn id="865" idx="0"/>
                <a:endCxn id="863" idx="0"/>
              </p:cNvCxnSpPr>
              <p:nvPr/>
            </p:nvCxnSpPr>
            <p:spPr>
              <a:xfrm rot="5400000">
                <a:off x="7263150" y="3030750"/>
                <a:ext cx="1337400" cy="551100"/>
              </a:xfrm>
              <a:prstGeom prst="curvedConnector3">
                <a:avLst>
                  <a:gd name="adj1" fmla="val -17805"/>
                </a:avLst>
              </a:prstGeom>
              <a:noFill/>
              <a:ln w="19050" cap="flat" cmpd="sng">
                <a:solidFill>
                  <a:schemeClr val="accent1"/>
                </a:solidFill>
                <a:prstDash val="dash"/>
                <a:round/>
                <a:headEnd type="none" w="med" len="med"/>
                <a:tailEnd type="none" w="med" len="med"/>
              </a:ln>
            </p:spPr>
          </p:cxnSp>
          <p:cxnSp>
            <p:nvCxnSpPr>
              <p:cNvPr id="866" name="Google Shape;866;p32"/>
              <p:cNvCxnSpPr>
                <a:stCxn id="867" idx="0"/>
                <a:endCxn id="865" idx="0"/>
              </p:cNvCxnSpPr>
              <p:nvPr/>
            </p:nvCxnSpPr>
            <p:spPr>
              <a:xfrm rot="5400000">
                <a:off x="7899275" y="1736013"/>
                <a:ext cx="1209900" cy="593400"/>
              </a:xfrm>
              <a:prstGeom prst="curvedConnector3">
                <a:avLst>
                  <a:gd name="adj1" fmla="val -19681"/>
                </a:avLst>
              </a:prstGeom>
              <a:noFill/>
              <a:ln w="19050" cap="flat" cmpd="sng">
                <a:solidFill>
                  <a:schemeClr val="accent1"/>
                </a:solidFill>
                <a:prstDash val="dash"/>
                <a:round/>
                <a:headEnd type="none" w="med" len="med"/>
                <a:tailEnd type="none" w="med" len="med"/>
              </a:ln>
            </p:spPr>
          </p:cxnSp>
          <p:grpSp>
            <p:nvGrpSpPr>
              <p:cNvPr id="868" name="Google Shape;868;p32"/>
              <p:cNvGrpSpPr/>
              <p:nvPr/>
            </p:nvGrpSpPr>
            <p:grpSpPr>
              <a:xfrm>
                <a:off x="7564938" y="3974940"/>
                <a:ext cx="182414" cy="302622"/>
                <a:chOff x="239843" y="1878928"/>
                <a:chExt cx="182414" cy="302622"/>
              </a:xfrm>
            </p:grpSpPr>
            <p:sp>
              <p:nvSpPr>
                <p:cNvPr id="869" name="Google Shape;869;p32"/>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2"/>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5" name="Google Shape;865;p32"/>
              <p:cNvSpPr/>
              <p:nvPr/>
            </p:nvSpPr>
            <p:spPr>
              <a:xfrm>
                <a:off x="8134350" y="26376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 name="Google Shape;871;p32"/>
              <p:cNvGrpSpPr/>
              <p:nvPr/>
            </p:nvGrpSpPr>
            <p:grpSpPr>
              <a:xfrm>
                <a:off x="8116188" y="2637565"/>
                <a:ext cx="182414" cy="302622"/>
                <a:chOff x="239843" y="1878928"/>
                <a:chExt cx="182414" cy="302622"/>
              </a:xfrm>
            </p:grpSpPr>
            <p:sp>
              <p:nvSpPr>
                <p:cNvPr id="872" name="Google Shape;872;p32"/>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2"/>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7" name="Google Shape;867;p32"/>
              <p:cNvSpPr/>
              <p:nvPr/>
            </p:nvSpPr>
            <p:spPr>
              <a:xfrm>
                <a:off x="8727875" y="142776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32"/>
              <p:cNvGrpSpPr/>
              <p:nvPr/>
            </p:nvGrpSpPr>
            <p:grpSpPr>
              <a:xfrm>
                <a:off x="8709713" y="1427728"/>
                <a:ext cx="182414" cy="302622"/>
                <a:chOff x="239843" y="1878928"/>
                <a:chExt cx="182414" cy="302622"/>
              </a:xfrm>
            </p:grpSpPr>
            <p:sp>
              <p:nvSpPr>
                <p:cNvPr id="875" name="Google Shape;875;p32"/>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80"/>
        <p:cNvGrpSpPr/>
        <p:nvPr/>
      </p:nvGrpSpPr>
      <p:grpSpPr>
        <a:xfrm>
          <a:off x="0" y="0"/>
          <a:ext cx="0" cy="0"/>
          <a:chOff x="0" y="0"/>
          <a:chExt cx="0" cy="0"/>
        </a:xfrm>
      </p:grpSpPr>
      <p:sp>
        <p:nvSpPr>
          <p:cNvPr id="881" name="Google Shape;881;p3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THREE IDEAS</a:t>
            </a:r>
            <a:endParaRPr/>
          </a:p>
        </p:txBody>
      </p:sp>
      <p:sp>
        <p:nvSpPr>
          <p:cNvPr id="882" name="Google Shape;882;p33"/>
          <p:cNvSpPr txBox="1">
            <a:spLocks noGrp="1"/>
          </p:cNvSpPr>
          <p:nvPr>
            <p:ph type="subTitle" idx="4"/>
          </p:nvPr>
        </p:nvSpPr>
        <p:spPr>
          <a:xfrm>
            <a:off x="713176" y="1660625"/>
            <a:ext cx="23097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883" name="Google Shape;883;p33"/>
          <p:cNvSpPr txBox="1">
            <a:spLocks noGrp="1"/>
          </p:cNvSpPr>
          <p:nvPr>
            <p:ph type="subTitle" idx="5"/>
          </p:nvPr>
        </p:nvSpPr>
        <p:spPr>
          <a:xfrm>
            <a:off x="3417153" y="1660625"/>
            <a:ext cx="23097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84" name="Google Shape;884;p33"/>
          <p:cNvSpPr txBox="1">
            <a:spLocks noGrp="1"/>
          </p:cNvSpPr>
          <p:nvPr>
            <p:ph type="subTitle" idx="1"/>
          </p:nvPr>
        </p:nvSpPr>
        <p:spPr>
          <a:xfrm>
            <a:off x="713176" y="2116999"/>
            <a:ext cx="2309700" cy="150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 It’s the fourth-brightest object in the night sky and was named after the Roman god of the skies and lightning</a:t>
            </a:r>
            <a:endParaRPr/>
          </a:p>
        </p:txBody>
      </p:sp>
      <p:sp>
        <p:nvSpPr>
          <p:cNvPr id="885" name="Google Shape;885;p33"/>
          <p:cNvSpPr txBox="1">
            <a:spLocks noGrp="1"/>
          </p:cNvSpPr>
          <p:nvPr>
            <p:ph type="subTitle" idx="2"/>
          </p:nvPr>
        </p:nvSpPr>
        <p:spPr>
          <a:xfrm>
            <a:off x="3417147" y="2116999"/>
            <a:ext cx="2309700" cy="150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and its atmosphere is poisonous. It’s the second-brightest natural object in the night sky</a:t>
            </a:r>
            <a:endParaRPr/>
          </a:p>
        </p:txBody>
      </p:sp>
      <p:sp>
        <p:nvSpPr>
          <p:cNvPr id="886" name="Google Shape;886;p33"/>
          <p:cNvSpPr txBox="1">
            <a:spLocks noGrp="1"/>
          </p:cNvSpPr>
          <p:nvPr>
            <p:ph type="subTitle" idx="3"/>
          </p:nvPr>
        </p:nvSpPr>
        <p:spPr>
          <a:xfrm>
            <a:off x="6121118" y="2116999"/>
            <a:ext cx="2309700" cy="150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 It’s composed mostly of hydrogen and helium. It’s the sixth planet from the Sun and was named after a Roman god too</a:t>
            </a:r>
            <a:endParaRPr/>
          </a:p>
        </p:txBody>
      </p:sp>
      <p:sp>
        <p:nvSpPr>
          <p:cNvPr id="887" name="Google Shape;887;p33"/>
          <p:cNvSpPr txBox="1">
            <a:spLocks noGrp="1"/>
          </p:cNvSpPr>
          <p:nvPr>
            <p:ph type="subTitle" idx="6"/>
          </p:nvPr>
        </p:nvSpPr>
        <p:spPr>
          <a:xfrm>
            <a:off x="6121124" y="1660625"/>
            <a:ext cx="2309700" cy="43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888" name="Google Shape;888;p33"/>
          <p:cNvGrpSpPr/>
          <p:nvPr/>
        </p:nvGrpSpPr>
        <p:grpSpPr>
          <a:xfrm>
            <a:off x="310466" y="3680665"/>
            <a:ext cx="8261895" cy="1300509"/>
            <a:chOff x="310466" y="3680665"/>
            <a:chExt cx="8261895" cy="1300509"/>
          </a:xfrm>
        </p:grpSpPr>
        <p:grpSp>
          <p:nvGrpSpPr>
            <p:cNvPr id="889" name="Google Shape;889;p33"/>
            <p:cNvGrpSpPr/>
            <p:nvPr/>
          </p:nvGrpSpPr>
          <p:grpSpPr>
            <a:xfrm>
              <a:off x="310466" y="3680665"/>
              <a:ext cx="8261895" cy="1300509"/>
              <a:chOff x="310466" y="3680665"/>
              <a:chExt cx="8261895" cy="1300509"/>
            </a:xfrm>
          </p:grpSpPr>
          <p:sp>
            <p:nvSpPr>
              <p:cNvPr id="890" name="Google Shape;890;p33"/>
              <p:cNvSpPr/>
              <p:nvPr/>
            </p:nvSpPr>
            <p:spPr>
              <a:xfrm>
                <a:off x="7928298" y="3864262"/>
                <a:ext cx="644063" cy="859551"/>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3"/>
              <p:cNvSpPr/>
              <p:nvPr/>
            </p:nvSpPr>
            <p:spPr>
              <a:xfrm>
                <a:off x="310466" y="3680665"/>
                <a:ext cx="928150" cy="720665"/>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3"/>
              <p:cNvSpPr/>
              <p:nvPr/>
            </p:nvSpPr>
            <p:spPr>
              <a:xfrm>
                <a:off x="3477245" y="4379220"/>
                <a:ext cx="487856" cy="601954"/>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893;p33"/>
            <p:cNvGrpSpPr/>
            <p:nvPr/>
          </p:nvGrpSpPr>
          <p:grpSpPr>
            <a:xfrm>
              <a:off x="622013" y="3889678"/>
              <a:ext cx="7488689" cy="915410"/>
              <a:chOff x="622013" y="3889678"/>
              <a:chExt cx="7488689" cy="915410"/>
            </a:xfrm>
          </p:grpSpPr>
          <p:sp>
            <p:nvSpPr>
              <p:cNvPr id="894" name="Google Shape;894;p33"/>
              <p:cNvSpPr/>
              <p:nvPr/>
            </p:nvSpPr>
            <p:spPr>
              <a:xfrm>
                <a:off x="640175" y="3908088"/>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 name="Google Shape;895;p33"/>
              <p:cNvCxnSpPr>
                <a:stCxn id="896" idx="0"/>
                <a:endCxn id="894" idx="0"/>
              </p:cNvCxnSpPr>
              <p:nvPr/>
            </p:nvCxnSpPr>
            <p:spPr>
              <a:xfrm rot="5400000" flipH="1">
                <a:off x="1914725" y="2706475"/>
                <a:ext cx="612900" cy="3015900"/>
              </a:xfrm>
              <a:prstGeom prst="curvedConnector3">
                <a:avLst>
                  <a:gd name="adj1" fmla="val 134540"/>
                </a:avLst>
              </a:prstGeom>
              <a:noFill/>
              <a:ln w="19050" cap="flat" cmpd="sng">
                <a:solidFill>
                  <a:schemeClr val="accent1"/>
                </a:solidFill>
                <a:prstDash val="dash"/>
                <a:round/>
                <a:headEnd type="none" w="med" len="med"/>
                <a:tailEnd type="none" w="med" len="med"/>
              </a:ln>
            </p:spPr>
          </p:cxnSp>
          <p:grpSp>
            <p:nvGrpSpPr>
              <p:cNvPr id="897" name="Google Shape;897;p33"/>
              <p:cNvGrpSpPr/>
              <p:nvPr/>
            </p:nvGrpSpPr>
            <p:grpSpPr>
              <a:xfrm>
                <a:off x="622013" y="3889678"/>
                <a:ext cx="182414" cy="302622"/>
                <a:chOff x="239843" y="1878928"/>
                <a:chExt cx="182414" cy="302622"/>
              </a:xfrm>
            </p:grpSpPr>
            <p:sp>
              <p:nvSpPr>
                <p:cNvPr id="898" name="Google Shape;898;p3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6" name="Google Shape;896;p33"/>
              <p:cNvSpPr/>
              <p:nvPr/>
            </p:nvSpPr>
            <p:spPr>
              <a:xfrm>
                <a:off x="3656075" y="45208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3"/>
              <p:cNvSpPr/>
              <p:nvPr/>
            </p:nvSpPr>
            <p:spPr>
              <a:xfrm>
                <a:off x="7946450" y="4319775"/>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 name="Google Shape;901;p33"/>
              <p:cNvGrpSpPr/>
              <p:nvPr/>
            </p:nvGrpSpPr>
            <p:grpSpPr>
              <a:xfrm>
                <a:off x="7928288" y="4301365"/>
                <a:ext cx="182414" cy="302622"/>
                <a:chOff x="239843" y="1878928"/>
                <a:chExt cx="182414" cy="302622"/>
              </a:xfrm>
            </p:grpSpPr>
            <p:sp>
              <p:nvSpPr>
                <p:cNvPr id="902" name="Google Shape;902;p3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4" name="Google Shape;904;p33"/>
              <p:cNvSpPr/>
              <p:nvPr/>
            </p:nvSpPr>
            <p:spPr>
              <a:xfrm>
                <a:off x="5956875" y="4072600"/>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 name="Google Shape;905;p33"/>
              <p:cNvCxnSpPr>
                <a:stCxn id="896" idx="0"/>
                <a:endCxn id="904" idx="0"/>
              </p:cNvCxnSpPr>
              <p:nvPr/>
            </p:nvCxnSpPr>
            <p:spPr>
              <a:xfrm rot="-5400000">
                <a:off x="4655375" y="3146425"/>
                <a:ext cx="448200" cy="2300700"/>
              </a:xfrm>
              <a:prstGeom prst="curvedConnector3">
                <a:avLst>
                  <a:gd name="adj1" fmla="val 153146"/>
                </a:avLst>
              </a:prstGeom>
              <a:noFill/>
              <a:ln w="19050" cap="flat" cmpd="sng">
                <a:solidFill>
                  <a:schemeClr val="accent1"/>
                </a:solidFill>
                <a:prstDash val="dash"/>
                <a:round/>
                <a:headEnd type="none" w="med" len="med"/>
                <a:tailEnd type="none" w="med" len="med"/>
              </a:ln>
            </p:spPr>
          </p:cxnSp>
          <p:cxnSp>
            <p:nvCxnSpPr>
              <p:cNvPr id="906" name="Google Shape;906;p33"/>
              <p:cNvCxnSpPr>
                <a:stCxn id="904" idx="0"/>
                <a:endCxn id="900" idx="0"/>
              </p:cNvCxnSpPr>
              <p:nvPr/>
            </p:nvCxnSpPr>
            <p:spPr>
              <a:xfrm rot="-5400000" flipH="1">
                <a:off x="6901125" y="3201400"/>
                <a:ext cx="247200" cy="1989600"/>
              </a:xfrm>
              <a:prstGeom prst="curvedConnector3">
                <a:avLst>
                  <a:gd name="adj1" fmla="val -96329"/>
                </a:avLst>
              </a:prstGeom>
              <a:noFill/>
              <a:ln w="19050" cap="flat" cmpd="sng">
                <a:solidFill>
                  <a:schemeClr val="accent1"/>
                </a:solidFill>
                <a:prstDash val="dash"/>
                <a:round/>
                <a:headEnd type="none" w="med" len="med"/>
                <a:tailEnd type="none" w="med" len="med"/>
              </a:ln>
            </p:spPr>
          </p:cxnSp>
          <p:grpSp>
            <p:nvGrpSpPr>
              <p:cNvPr id="907" name="Google Shape;907;p33"/>
              <p:cNvGrpSpPr/>
              <p:nvPr/>
            </p:nvGrpSpPr>
            <p:grpSpPr>
              <a:xfrm>
                <a:off x="5938713" y="4054190"/>
                <a:ext cx="182414" cy="302622"/>
                <a:chOff x="239843" y="1878928"/>
                <a:chExt cx="182414" cy="302622"/>
              </a:xfrm>
            </p:grpSpPr>
            <p:sp>
              <p:nvSpPr>
                <p:cNvPr id="908" name="Google Shape;908;p3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0" name="Google Shape;910;p33"/>
              <p:cNvGrpSpPr/>
              <p:nvPr/>
            </p:nvGrpSpPr>
            <p:grpSpPr>
              <a:xfrm>
                <a:off x="3637913" y="4502465"/>
                <a:ext cx="182414" cy="302622"/>
                <a:chOff x="239843" y="1878928"/>
                <a:chExt cx="182414" cy="302622"/>
              </a:xfrm>
            </p:grpSpPr>
            <p:sp>
              <p:nvSpPr>
                <p:cNvPr id="911" name="Google Shape;911;p33"/>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3"/>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16"/>
        <p:cNvGrpSpPr/>
        <p:nvPr/>
      </p:nvGrpSpPr>
      <p:grpSpPr>
        <a:xfrm>
          <a:off x="0" y="0"/>
          <a:ext cx="0" cy="0"/>
          <a:chOff x="0" y="0"/>
          <a:chExt cx="0" cy="0"/>
        </a:xfrm>
      </p:grpSpPr>
      <p:sp>
        <p:nvSpPr>
          <p:cNvPr id="917" name="Google Shape;917;p34"/>
          <p:cNvSpPr txBox="1">
            <a:spLocks noGrp="1"/>
          </p:cNvSpPr>
          <p:nvPr>
            <p:ph type="subTitle" idx="6"/>
          </p:nvPr>
        </p:nvSpPr>
        <p:spPr>
          <a:xfrm>
            <a:off x="1173657" y="2811400"/>
            <a:ext cx="3039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918" name="Google Shape;918;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FOUR IDEAS</a:t>
            </a:r>
            <a:endParaRPr/>
          </a:p>
        </p:txBody>
      </p:sp>
      <p:sp>
        <p:nvSpPr>
          <p:cNvPr id="919" name="Google Shape;919;p34"/>
          <p:cNvSpPr txBox="1">
            <a:spLocks noGrp="1"/>
          </p:cNvSpPr>
          <p:nvPr>
            <p:ph type="subTitle" idx="1"/>
          </p:nvPr>
        </p:nvSpPr>
        <p:spPr>
          <a:xfrm>
            <a:off x="1173657" y="1748900"/>
            <a:ext cx="3039900" cy="95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 which gives the planet its reddish cast, and it’s made of basalt</a:t>
            </a:r>
            <a:endParaRPr/>
          </a:p>
        </p:txBody>
      </p:sp>
      <p:sp>
        <p:nvSpPr>
          <p:cNvPr id="920" name="Google Shape;920;p34"/>
          <p:cNvSpPr txBox="1">
            <a:spLocks noGrp="1"/>
          </p:cNvSpPr>
          <p:nvPr>
            <p:ph type="subTitle" idx="2"/>
          </p:nvPr>
        </p:nvSpPr>
        <p:spPr>
          <a:xfrm>
            <a:off x="4930443" y="1748900"/>
            <a:ext cx="3039900" cy="95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and has an extremely poisonous atmosphere</a:t>
            </a:r>
            <a:endParaRPr/>
          </a:p>
        </p:txBody>
      </p:sp>
      <p:sp>
        <p:nvSpPr>
          <p:cNvPr id="921" name="Google Shape;921;p34"/>
          <p:cNvSpPr txBox="1">
            <a:spLocks noGrp="1"/>
          </p:cNvSpPr>
          <p:nvPr>
            <p:ph type="subTitle" idx="3"/>
          </p:nvPr>
        </p:nvSpPr>
        <p:spPr>
          <a:xfrm>
            <a:off x="1173657" y="3180875"/>
            <a:ext cx="3039900" cy="95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 It’s the fourth-brightest object in the night sky and was named after a god</a:t>
            </a:r>
            <a:endParaRPr/>
          </a:p>
        </p:txBody>
      </p:sp>
      <p:sp>
        <p:nvSpPr>
          <p:cNvPr id="922" name="Google Shape;922;p34"/>
          <p:cNvSpPr txBox="1">
            <a:spLocks noGrp="1"/>
          </p:cNvSpPr>
          <p:nvPr>
            <p:ph type="subTitle" idx="4"/>
          </p:nvPr>
        </p:nvSpPr>
        <p:spPr>
          <a:xfrm>
            <a:off x="4930443" y="3180875"/>
            <a:ext cx="3039900" cy="95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 It’s composed mostly of hydrogen and helium. It’s the sixth planet from the Sun</a:t>
            </a:r>
            <a:endParaRPr/>
          </a:p>
        </p:txBody>
      </p:sp>
      <p:sp>
        <p:nvSpPr>
          <p:cNvPr id="923" name="Google Shape;923;p34"/>
          <p:cNvSpPr txBox="1">
            <a:spLocks noGrp="1"/>
          </p:cNvSpPr>
          <p:nvPr>
            <p:ph type="subTitle" idx="5"/>
          </p:nvPr>
        </p:nvSpPr>
        <p:spPr>
          <a:xfrm>
            <a:off x="1173657" y="1379350"/>
            <a:ext cx="3039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924" name="Google Shape;924;p34"/>
          <p:cNvSpPr txBox="1">
            <a:spLocks noGrp="1"/>
          </p:cNvSpPr>
          <p:nvPr>
            <p:ph type="subTitle" idx="7"/>
          </p:nvPr>
        </p:nvSpPr>
        <p:spPr>
          <a:xfrm>
            <a:off x="4930414" y="1379350"/>
            <a:ext cx="3039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925" name="Google Shape;925;p34"/>
          <p:cNvSpPr txBox="1">
            <a:spLocks noGrp="1"/>
          </p:cNvSpPr>
          <p:nvPr>
            <p:ph type="subTitle" idx="8"/>
          </p:nvPr>
        </p:nvSpPr>
        <p:spPr>
          <a:xfrm>
            <a:off x="4930414" y="2811400"/>
            <a:ext cx="3039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926" name="Google Shape;926;p34"/>
          <p:cNvGrpSpPr/>
          <p:nvPr/>
        </p:nvGrpSpPr>
        <p:grpSpPr>
          <a:xfrm>
            <a:off x="6636913" y="2611353"/>
            <a:ext cx="2318514" cy="2397672"/>
            <a:chOff x="6636913" y="2611353"/>
            <a:chExt cx="2318514" cy="2397672"/>
          </a:xfrm>
        </p:grpSpPr>
        <p:sp>
          <p:nvSpPr>
            <p:cNvPr id="927" name="Google Shape;927;p34"/>
            <p:cNvSpPr/>
            <p:nvPr/>
          </p:nvSpPr>
          <p:spPr>
            <a:xfrm>
              <a:off x="8110193" y="4006264"/>
              <a:ext cx="770290" cy="866854"/>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 name="Google Shape;928;p34"/>
            <p:cNvGrpSpPr/>
            <p:nvPr/>
          </p:nvGrpSpPr>
          <p:grpSpPr>
            <a:xfrm>
              <a:off x="6636913" y="2611353"/>
              <a:ext cx="2318514" cy="2397672"/>
              <a:chOff x="6636913" y="2611353"/>
              <a:chExt cx="2318514" cy="2397672"/>
            </a:xfrm>
          </p:grpSpPr>
          <p:sp>
            <p:nvSpPr>
              <p:cNvPr id="929" name="Google Shape;929;p34"/>
              <p:cNvSpPr/>
              <p:nvPr/>
            </p:nvSpPr>
            <p:spPr>
              <a:xfrm>
                <a:off x="8327875" y="438311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0" name="Google Shape;930;p34"/>
              <p:cNvCxnSpPr>
                <a:stCxn id="929" idx="0"/>
                <a:endCxn id="931" idx="0"/>
              </p:cNvCxnSpPr>
              <p:nvPr/>
            </p:nvCxnSpPr>
            <p:spPr>
              <a:xfrm rot="-5400000">
                <a:off x="7755925" y="3274913"/>
                <a:ext cx="1753200" cy="463200"/>
              </a:xfrm>
              <a:prstGeom prst="curvedConnector3">
                <a:avLst>
                  <a:gd name="adj1" fmla="val 113591"/>
                </a:avLst>
              </a:prstGeom>
              <a:noFill/>
              <a:ln w="19050" cap="flat" cmpd="sng">
                <a:solidFill>
                  <a:schemeClr val="accent1"/>
                </a:solidFill>
                <a:prstDash val="dash"/>
                <a:round/>
                <a:headEnd type="none" w="med" len="med"/>
                <a:tailEnd type="none" w="med" len="med"/>
              </a:ln>
            </p:spPr>
          </p:cxnSp>
          <p:grpSp>
            <p:nvGrpSpPr>
              <p:cNvPr id="932" name="Google Shape;932;p34"/>
              <p:cNvGrpSpPr/>
              <p:nvPr/>
            </p:nvGrpSpPr>
            <p:grpSpPr>
              <a:xfrm>
                <a:off x="8309713" y="4364703"/>
                <a:ext cx="182414" cy="302622"/>
                <a:chOff x="239843" y="1878928"/>
                <a:chExt cx="182414" cy="302622"/>
              </a:xfrm>
            </p:grpSpPr>
            <p:sp>
              <p:nvSpPr>
                <p:cNvPr id="933" name="Google Shape;933;p34"/>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4"/>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1" name="Google Shape;931;p34"/>
              <p:cNvSpPr/>
              <p:nvPr/>
            </p:nvSpPr>
            <p:spPr>
              <a:xfrm>
                <a:off x="8791175" y="262976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 name="Google Shape;935;p34"/>
              <p:cNvGrpSpPr/>
              <p:nvPr/>
            </p:nvGrpSpPr>
            <p:grpSpPr>
              <a:xfrm>
                <a:off x="8773013" y="2611353"/>
                <a:ext cx="182414" cy="302622"/>
                <a:chOff x="239843" y="1878928"/>
                <a:chExt cx="182414" cy="302622"/>
              </a:xfrm>
            </p:grpSpPr>
            <p:sp>
              <p:nvSpPr>
                <p:cNvPr id="936" name="Google Shape;936;p34"/>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4"/>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8" name="Google Shape;938;p34"/>
              <p:cNvSpPr/>
              <p:nvPr/>
            </p:nvSpPr>
            <p:spPr>
              <a:xfrm>
                <a:off x="6655075" y="472481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9" name="Google Shape;939;p34"/>
              <p:cNvCxnSpPr>
                <a:stCxn id="933" idx="1"/>
                <a:endCxn id="938" idx="0"/>
              </p:cNvCxnSpPr>
              <p:nvPr/>
            </p:nvCxnSpPr>
            <p:spPr>
              <a:xfrm rot="5400000">
                <a:off x="7488282" y="3863338"/>
                <a:ext cx="101400" cy="1621800"/>
              </a:xfrm>
              <a:prstGeom prst="curvedConnector3">
                <a:avLst>
                  <a:gd name="adj1" fmla="val -242246"/>
                </a:avLst>
              </a:prstGeom>
              <a:noFill/>
              <a:ln w="19050" cap="flat" cmpd="sng">
                <a:solidFill>
                  <a:schemeClr val="accent1"/>
                </a:solidFill>
                <a:prstDash val="dash"/>
                <a:round/>
                <a:headEnd type="none" w="med" len="med"/>
                <a:tailEnd type="none" w="med" len="med"/>
              </a:ln>
            </p:spPr>
          </p:cxnSp>
          <p:grpSp>
            <p:nvGrpSpPr>
              <p:cNvPr id="940" name="Google Shape;940;p34"/>
              <p:cNvGrpSpPr/>
              <p:nvPr/>
            </p:nvGrpSpPr>
            <p:grpSpPr>
              <a:xfrm>
                <a:off x="6636913" y="4706403"/>
                <a:ext cx="182414" cy="302622"/>
                <a:chOff x="239843" y="1878928"/>
                <a:chExt cx="182414" cy="302622"/>
              </a:xfrm>
            </p:grpSpPr>
            <p:sp>
              <p:nvSpPr>
                <p:cNvPr id="941" name="Google Shape;941;p34"/>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4"/>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46"/>
        <p:cNvGrpSpPr/>
        <p:nvPr/>
      </p:nvGrpSpPr>
      <p:grpSpPr>
        <a:xfrm>
          <a:off x="0" y="0"/>
          <a:ext cx="0" cy="0"/>
          <a:chOff x="0" y="0"/>
          <a:chExt cx="0" cy="0"/>
        </a:xfrm>
      </p:grpSpPr>
      <p:sp>
        <p:nvSpPr>
          <p:cNvPr id="947" name="Google Shape;94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SIX IDEAS</a:t>
            </a:r>
            <a:endParaRPr/>
          </a:p>
        </p:txBody>
      </p:sp>
      <p:sp>
        <p:nvSpPr>
          <p:cNvPr id="948" name="Google Shape;948;p35"/>
          <p:cNvSpPr txBox="1">
            <a:spLocks noGrp="1"/>
          </p:cNvSpPr>
          <p:nvPr>
            <p:ph type="subTitle" idx="1"/>
          </p:nvPr>
        </p:nvSpPr>
        <p:spPr>
          <a:xfrm>
            <a:off x="719952" y="1938753"/>
            <a:ext cx="2067900" cy="80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It’s full of iron oxide dust</a:t>
            </a:r>
            <a:endParaRPr/>
          </a:p>
        </p:txBody>
      </p:sp>
      <p:sp>
        <p:nvSpPr>
          <p:cNvPr id="949" name="Google Shape;949;p35"/>
          <p:cNvSpPr txBox="1">
            <a:spLocks noGrp="1"/>
          </p:cNvSpPr>
          <p:nvPr>
            <p:ph type="subTitle" idx="2"/>
          </p:nvPr>
        </p:nvSpPr>
        <p:spPr>
          <a:xfrm>
            <a:off x="3538052" y="1938753"/>
            <a:ext cx="2067900" cy="80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950" name="Google Shape;950;p35"/>
          <p:cNvSpPr txBox="1">
            <a:spLocks noGrp="1"/>
          </p:cNvSpPr>
          <p:nvPr>
            <p:ph type="subTitle" idx="3"/>
          </p:nvPr>
        </p:nvSpPr>
        <p:spPr>
          <a:xfrm>
            <a:off x="719952" y="3211850"/>
            <a:ext cx="2067900" cy="80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has life</a:t>
            </a:r>
            <a:endParaRPr/>
          </a:p>
        </p:txBody>
      </p:sp>
      <p:sp>
        <p:nvSpPr>
          <p:cNvPr id="951" name="Google Shape;951;p35"/>
          <p:cNvSpPr txBox="1">
            <a:spLocks noGrp="1"/>
          </p:cNvSpPr>
          <p:nvPr>
            <p:ph type="subTitle" idx="4"/>
          </p:nvPr>
        </p:nvSpPr>
        <p:spPr>
          <a:xfrm>
            <a:off x="3538052" y="3211850"/>
            <a:ext cx="2067900" cy="80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 It’s composed of hydrogen and helium</a:t>
            </a:r>
            <a:endParaRPr/>
          </a:p>
        </p:txBody>
      </p:sp>
      <p:sp>
        <p:nvSpPr>
          <p:cNvPr id="952" name="Google Shape;952;p35"/>
          <p:cNvSpPr txBox="1">
            <a:spLocks noGrp="1"/>
          </p:cNvSpPr>
          <p:nvPr>
            <p:ph type="subTitle" idx="7"/>
          </p:nvPr>
        </p:nvSpPr>
        <p:spPr>
          <a:xfrm>
            <a:off x="719952" y="1564875"/>
            <a:ext cx="2067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953" name="Google Shape;953;p35"/>
          <p:cNvSpPr txBox="1">
            <a:spLocks noGrp="1"/>
          </p:cNvSpPr>
          <p:nvPr>
            <p:ph type="subTitle" idx="8"/>
          </p:nvPr>
        </p:nvSpPr>
        <p:spPr>
          <a:xfrm>
            <a:off x="3538048" y="1564875"/>
            <a:ext cx="2067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954" name="Google Shape;954;p35"/>
          <p:cNvSpPr txBox="1">
            <a:spLocks noGrp="1"/>
          </p:cNvSpPr>
          <p:nvPr>
            <p:ph type="subTitle" idx="9"/>
          </p:nvPr>
        </p:nvSpPr>
        <p:spPr>
          <a:xfrm>
            <a:off x="6356140" y="1564875"/>
            <a:ext cx="2067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955" name="Google Shape;955;p35"/>
          <p:cNvSpPr txBox="1">
            <a:spLocks noGrp="1"/>
          </p:cNvSpPr>
          <p:nvPr>
            <p:ph type="subTitle" idx="5"/>
          </p:nvPr>
        </p:nvSpPr>
        <p:spPr>
          <a:xfrm>
            <a:off x="6356148" y="1938753"/>
            <a:ext cx="2067900" cy="80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 and the fourth-largest</a:t>
            </a:r>
            <a:endParaRPr/>
          </a:p>
        </p:txBody>
      </p:sp>
      <p:sp>
        <p:nvSpPr>
          <p:cNvPr id="956" name="Google Shape;956;p35"/>
          <p:cNvSpPr txBox="1">
            <a:spLocks noGrp="1"/>
          </p:cNvSpPr>
          <p:nvPr>
            <p:ph type="subTitle" idx="6"/>
          </p:nvPr>
        </p:nvSpPr>
        <p:spPr>
          <a:xfrm>
            <a:off x="6356148" y="3211850"/>
            <a:ext cx="2067900" cy="80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957" name="Google Shape;957;p35"/>
          <p:cNvSpPr txBox="1">
            <a:spLocks noGrp="1"/>
          </p:cNvSpPr>
          <p:nvPr>
            <p:ph type="subTitle" idx="13"/>
          </p:nvPr>
        </p:nvSpPr>
        <p:spPr>
          <a:xfrm>
            <a:off x="719952" y="2834752"/>
            <a:ext cx="2067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958" name="Google Shape;958;p35"/>
          <p:cNvSpPr txBox="1">
            <a:spLocks noGrp="1"/>
          </p:cNvSpPr>
          <p:nvPr>
            <p:ph type="subTitle" idx="14"/>
          </p:nvPr>
        </p:nvSpPr>
        <p:spPr>
          <a:xfrm>
            <a:off x="3538048" y="2834752"/>
            <a:ext cx="2067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959" name="Google Shape;959;p35"/>
          <p:cNvSpPr txBox="1">
            <a:spLocks noGrp="1"/>
          </p:cNvSpPr>
          <p:nvPr>
            <p:ph type="subTitle" idx="15"/>
          </p:nvPr>
        </p:nvSpPr>
        <p:spPr>
          <a:xfrm>
            <a:off x="6356140" y="2834752"/>
            <a:ext cx="20679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grpSp>
        <p:nvGrpSpPr>
          <p:cNvPr id="960" name="Google Shape;960;p35"/>
          <p:cNvGrpSpPr/>
          <p:nvPr/>
        </p:nvGrpSpPr>
        <p:grpSpPr>
          <a:xfrm>
            <a:off x="-389282" y="4038314"/>
            <a:ext cx="4154333" cy="1432529"/>
            <a:chOff x="-389282" y="4038314"/>
            <a:chExt cx="4154333" cy="1432529"/>
          </a:xfrm>
        </p:grpSpPr>
        <p:sp>
          <p:nvSpPr>
            <p:cNvPr id="961" name="Google Shape;961;p35"/>
            <p:cNvSpPr/>
            <p:nvPr/>
          </p:nvSpPr>
          <p:spPr>
            <a:xfrm flipH="1">
              <a:off x="-389282" y="4038314"/>
              <a:ext cx="770290" cy="866854"/>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932443" y="4603989"/>
              <a:ext cx="770290" cy="866854"/>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 name="Google Shape;963;p35"/>
            <p:cNvGrpSpPr/>
            <p:nvPr/>
          </p:nvGrpSpPr>
          <p:grpSpPr>
            <a:xfrm>
              <a:off x="76188" y="4083703"/>
              <a:ext cx="3688864" cy="1009347"/>
              <a:chOff x="76188" y="4083703"/>
              <a:chExt cx="3688864" cy="1009347"/>
            </a:xfrm>
          </p:grpSpPr>
          <p:sp>
            <p:nvSpPr>
              <p:cNvPr id="964" name="Google Shape;964;p35"/>
              <p:cNvSpPr/>
              <p:nvPr/>
            </p:nvSpPr>
            <p:spPr>
              <a:xfrm>
                <a:off x="3600800" y="462241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2382850" y="4808838"/>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1157400" y="462241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94350" y="4102113"/>
                <a:ext cx="146100" cy="14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8" name="Google Shape;968;p35"/>
              <p:cNvCxnSpPr>
                <a:stCxn id="967" idx="0"/>
                <a:endCxn id="966" idx="0"/>
              </p:cNvCxnSpPr>
              <p:nvPr/>
            </p:nvCxnSpPr>
            <p:spPr>
              <a:xfrm rot="-5400000" flipH="1">
                <a:off x="438900" y="3830613"/>
                <a:ext cx="520200" cy="1063200"/>
              </a:xfrm>
              <a:prstGeom prst="curvedConnector3">
                <a:avLst>
                  <a:gd name="adj1" fmla="val -45776"/>
                </a:avLst>
              </a:prstGeom>
              <a:noFill/>
              <a:ln w="19050" cap="flat" cmpd="sng">
                <a:solidFill>
                  <a:schemeClr val="accent1"/>
                </a:solidFill>
                <a:prstDash val="dash"/>
                <a:round/>
                <a:headEnd type="none" w="med" len="med"/>
                <a:tailEnd type="none" w="med" len="med"/>
              </a:ln>
            </p:spPr>
          </p:cxnSp>
          <p:cxnSp>
            <p:nvCxnSpPr>
              <p:cNvPr id="969" name="Google Shape;969;p35"/>
              <p:cNvCxnSpPr>
                <a:stCxn id="966" idx="0"/>
                <a:endCxn id="965" idx="0"/>
              </p:cNvCxnSpPr>
              <p:nvPr/>
            </p:nvCxnSpPr>
            <p:spPr>
              <a:xfrm rot="-5400000" flipH="1">
                <a:off x="1750050" y="4102813"/>
                <a:ext cx="186300" cy="1225500"/>
              </a:xfrm>
              <a:prstGeom prst="curvedConnector3">
                <a:avLst>
                  <a:gd name="adj1" fmla="val -127818"/>
                </a:avLst>
              </a:prstGeom>
              <a:noFill/>
              <a:ln w="19050" cap="flat" cmpd="sng">
                <a:solidFill>
                  <a:schemeClr val="accent1"/>
                </a:solidFill>
                <a:prstDash val="dash"/>
                <a:round/>
                <a:headEnd type="none" w="med" len="med"/>
                <a:tailEnd type="none" w="med" len="med"/>
              </a:ln>
            </p:spPr>
          </p:cxnSp>
          <p:cxnSp>
            <p:nvCxnSpPr>
              <p:cNvPr id="970" name="Google Shape;970;p35"/>
              <p:cNvCxnSpPr>
                <a:stCxn id="965" idx="0"/>
                <a:endCxn id="964" idx="0"/>
              </p:cNvCxnSpPr>
              <p:nvPr/>
            </p:nvCxnSpPr>
            <p:spPr>
              <a:xfrm rot="-5400000">
                <a:off x="2971750" y="4106688"/>
                <a:ext cx="186300" cy="1218000"/>
              </a:xfrm>
              <a:prstGeom prst="curvedConnector3">
                <a:avLst>
                  <a:gd name="adj1" fmla="val 227885"/>
                </a:avLst>
              </a:prstGeom>
              <a:noFill/>
              <a:ln w="19050" cap="flat" cmpd="sng">
                <a:solidFill>
                  <a:schemeClr val="accent1"/>
                </a:solidFill>
                <a:prstDash val="dash"/>
                <a:round/>
                <a:headEnd type="none" w="med" len="med"/>
                <a:tailEnd type="none" w="med" len="med"/>
              </a:ln>
            </p:spPr>
          </p:cxnSp>
          <p:grpSp>
            <p:nvGrpSpPr>
              <p:cNvPr id="971" name="Google Shape;971;p35"/>
              <p:cNvGrpSpPr/>
              <p:nvPr/>
            </p:nvGrpSpPr>
            <p:grpSpPr>
              <a:xfrm>
                <a:off x="3582638" y="4604003"/>
                <a:ext cx="182414" cy="302622"/>
                <a:chOff x="239843" y="1878928"/>
                <a:chExt cx="182414" cy="302622"/>
              </a:xfrm>
            </p:grpSpPr>
            <p:sp>
              <p:nvSpPr>
                <p:cNvPr id="972" name="Google Shape;972;p35"/>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4" name="Google Shape;974;p35"/>
              <p:cNvGrpSpPr/>
              <p:nvPr/>
            </p:nvGrpSpPr>
            <p:grpSpPr>
              <a:xfrm>
                <a:off x="2364688" y="4790428"/>
                <a:ext cx="182414" cy="302622"/>
                <a:chOff x="239843" y="1878928"/>
                <a:chExt cx="182414" cy="302622"/>
              </a:xfrm>
            </p:grpSpPr>
            <p:sp>
              <p:nvSpPr>
                <p:cNvPr id="975" name="Google Shape;975;p35"/>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77" name="Google Shape;977;p35"/>
              <p:cNvGrpSpPr/>
              <p:nvPr/>
            </p:nvGrpSpPr>
            <p:grpSpPr>
              <a:xfrm>
                <a:off x="1139238" y="4604003"/>
                <a:ext cx="182414" cy="302622"/>
                <a:chOff x="239843" y="1878928"/>
                <a:chExt cx="182414" cy="302622"/>
              </a:xfrm>
            </p:grpSpPr>
            <p:sp>
              <p:nvSpPr>
                <p:cNvPr id="978" name="Google Shape;978;p35"/>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80" name="Google Shape;980;p35"/>
              <p:cNvGrpSpPr/>
              <p:nvPr/>
            </p:nvGrpSpPr>
            <p:grpSpPr>
              <a:xfrm>
                <a:off x="76188" y="4083703"/>
                <a:ext cx="182414" cy="302622"/>
                <a:chOff x="239843" y="1878928"/>
                <a:chExt cx="182414" cy="302622"/>
              </a:xfrm>
            </p:grpSpPr>
            <p:sp>
              <p:nvSpPr>
                <p:cNvPr id="981" name="Google Shape;981;p35"/>
                <p:cNvSpPr/>
                <p:nvPr/>
              </p:nvSpPr>
              <p:spPr>
                <a:xfrm>
                  <a:off x="258617" y="2130250"/>
                  <a:ext cx="146100" cy="51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239843" y="1878928"/>
                  <a:ext cx="182414" cy="252819"/>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spTree>
  </p:cSld>
  <p:clrMapOvr>
    <a:masterClrMapping/>
  </p:clrMapOvr>
</p:sld>
</file>

<file path=ppt/theme/theme1.xml><?xml version="1.0" encoding="utf-8"?>
<a:theme xmlns:a="http://schemas.openxmlformats.org/drawingml/2006/main" name="Logistics Company Profile by Slidesgo">
  <a:themeElements>
    <a:clrScheme name="Simple Light">
      <a:dk1>
        <a:srgbClr val="1C1C1C"/>
      </a:dk1>
      <a:lt1>
        <a:srgbClr val="E0E0E0"/>
      </a:lt1>
      <a:dk2>
        <a:srgbClr val="F0CD33"/>
      </a:dk2>
      <a:lt2>
        <a:srgbClr val="9BAAB7"/>
      </a:lt2>
      <a:accent1>
        <a:srgbClr val="FFFFFF"/>
      </a:accent1>
      <a:accent2>
        <a:srgbClr val="FFFFFF"/>
      </a:accent2>
      <a:accent3>
        <a:srgbClr val="FFFFFF"/>
      </a:accent3>
      <a:accent4>
        <a:srgbClr val="FFFFFF"/>
      </a:accent4>
      <a:accent5>
        <a:srgbClr val="FFFFFF"/>
      </a:accent5>
      <a:accent6>
        <a:srgbClr val="FFFFFF"/>
      </a:accent6>
      <a:hlink>
        <a:srgbClr val="1C1C1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1048</Words>
  <Application>Microsoft Office PowerPoint</Application>
  <PresentationFormat>On-screen Show (16:9)</PresentationFormat>
  <Paragraphs>231</Paragraphs>
  <Slides>32</Slides>
  <Notes>32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32</vt:i4>
      </vt:variant>
    </vt:vector>
  </HeadingPairs>
  <TitlesOfParts>
    <vt:vector size="42" baseType="lpstr">
      <vt:lpstr>Work Sans Medium</vt:lpstr>
      <vt:lpstr>Proxima Nova</vt:lpstr>
      <vt:lpstr>Work Sans</vt:lpstr>
      <vt:lpstr>Arial</vt:lpstr>
      <vt:lpstr>Nunito Light</vt:lpstr>
      <vt:lpstr>Amatic SC</vt:lpstr>
      <vt:lpstr>Calibri</vt:lpstr>
      <vt:lpstr>Roboto Medium</vt:lpstr>
      <vt:lpstr>Logistics Company Profile by Slidesgo</vt:lpstr>
      <vt:lpstr>Slidesgo Final Pages</vt:lpstr>
      <vt:lpstr>Fonts &amp; colors used</vt:lpstr>
      <vt:lpstr>LOGISTICS COMPANY PROFILE</vt:lpstr>
      <vt:lpstr>TABLE OF CONTENTS</vt:lpstr>
      <vt:lpstr>BEFORE WE BEGIN</vt:lpstr>
      <vt:lpstr>COMPANY</vt:lpstr>
      <vt:lpstr>TWO IDEAS</vt:lpstr>
      <vt:lpstr>THREE IDEAS</vt:lpstr>
      <vt:lpstr>FOUR IDEAS</vt:lpstr>
      <vt:lpstr>SIX IDEAS</vt:lpstr>
      <vt:lpstr>4,498,300,000</vt:lpstr>
      <vt:lpstr>A PICTURE IS WORTH A THOUSAND WORDS</vt:lpstr>
      <vt:lpstr>TABLE</vt:lpstr>
      <vt:lpstr>TIMELINE</vt:lpstr>
      <vt:lpstr>ORGANIZATIONAL CHART</vt:lpstr>
      <vt:lpstr>ROADMAP INFOGRAPHICS</vt:lpstr>
      <vt:lpstr>PHOTO SHOWCASE</vt:lpstr>
      <vt:lpstr>Thanks!</vt:lpstr>
      <vt:lpstr>ALTERNATIVE RESOURCES</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Lilia Gómez Flores</cp:lastModifiedBy>
  <cp:revision>2</cp:revision>
  <dcterms:modified xsi:type="dcterms:W3CDTF">2024-06-19T00:40:34Z</dcterms:modified>
</cp:coreProperties>
</file>